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6" r:id="rId5"/>
    <p:sldId id="267" r:id="rId6"/>
    <p:sldId id="268" r:id="rId7"/>
    <p:sldId id="269" r:id="rId8"/>
    <p:sldId id="270" r:id="rId9"/>
    <p:sldId id="271" r:id="rId10"/>
    <p:sldId id="272" r:id="rId11"/>
    <p:sldId id="260" r:id="rId12"/>
    <p:sldId id="261" r:id="rId13"/>
    <p:sldId id="262" r:id="rId14"/>
    <p:sldId id="263" r:id="rId15"/>
    <p:sldId id="264" r:id="rId16"/>
    <p:sldId id="265" r:id="rId1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ITRI" initials="K" lastIdx="2" clrIdx="0">
    <p:extLst>
      <p:ext uri="{19B8F6BF-5375-455C-9EA6-DF929625EA0E}">
        <p15:presenceInfo xmlns:p15="http://schemas.microsoft.com/office/powerpoint/2012/main" userId="KITRI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21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31E61D-D876-40CE-9BCC-47C8E8192C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E4D21CA-9C22-4F5C-B926-41A24C435E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CDCAB0B-C432-48D6-9EDE-C4AE04F397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A2F27-1B3B-4D91-A922-C5DA17D8FD46}" type="datetimeFigureOut">
              <a:rPr lang="ko-KR" altLang="en-US" smtClean="0"/>
              <a:t>2018-02-01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E8E82E6-DA53-4F42-9BB1-9B94991AD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2B5ED52-5ED6-4857-9A7A-A7EEC4607E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75CA38-B908-424F-A238-BAE43DC1BC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55744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1D6635-DB21-43C7-AB77-0CD46B25A3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8888087-66BA-4B7B-A6C1-59C7A46111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08F3EC6-71E6-46FB-BD11-CE035F52E6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A2F27-1B3B-4D91-A922-C5DA17D8FD46}" type="datetimeFigureOut">
              <a:rPr lang="ko-KR" altLang="en-US" smtClean="0"/>
              <a:t>2018-02-01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1078C00-B862-4205-8045-5F3BFE796E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9AFA5DB-F5F3-486A-9402-374EA72967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75CA38-B908-424F-A238-BAE43DC1BC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30156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744C47E-3B8F-43AC-B9F1-1B6B579CADE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C4ECFF2-B1F8-4EF1-891F-7BFE3AAE09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1DAE0D7-A5D7-473E-BF5A-9E1918F80C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A2F27-1B3B-4D91-A922-C5DA17D8FD46}" type="datetimeFigureOut">
              <a:rPr lang="ko-KR" altLang="en-US" smtClean="0"/>
              <a:t>2018-02-01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53E8859-4BA1-4157-9B1F-6C42B3225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4F24972-44AF-43A4-8B3F-D65D123C94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75CA38-B908-424F-A238-BAE43DC1BC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71510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62D87D-AAA9-4860-B769-67EF0CA70C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00A4153-576B-496E-8E14-986607657F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E7B0D43-F0AC-4551-B5FE-E86E1D1BBA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A2F27-1B3B-4D91-A922-C5DA17D8FD46}" type="datetimeFigureOut">
              <a:rPr lang="ko-KR" altLang="en-US" smtClean="0"/>
              <a:t>2018-02-01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1223FC8-A17A-4FA0-BA46-E2E3543FF5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CC7B9EA-FF7A-4737-BE53-C56DC46261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75CA38-B908-424F-A238-BAE43DC1BC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75185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4FAD99-B5FD-41D8-8FBA-5A37B07FE2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C767BD8-131E-4C0F-BE06-7B387CFD3F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AA69D3D-4A5B-4AAA-9EE9-E48D33BEED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A2F27-1B3B-4D91-A922-C5DA17D8FD46}" type="datetimeFigureOut">
              <a:rPr lang="ko-KR" altLang="en-US" smtClean="0"/>
              <a:t>2018-02-01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A1204BB-C5D3-45C0-A196-508F4D11D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11425A0-820F-4CF0-A437-9B917992B2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75CA38-B908-424F-A238-BAE43DC1BC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85398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8189B3-8376-48E3-917A-2E1837FEE0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7D86F2-D2E3-47D0-8C5C-98C6EB399A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FF045AE-D98B-404A-A2FA-BD355657F2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C977B6E-D1C2-4B02-859E-7B660D7D22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A2F27-1B3B-4D91-A922-C5DA17D8FD46}" type="datetimeFigureOut">
              <a:rPr lang="ko-KR" altLang="en-US" smtClean="0"/>
              <a:t>2018-02-01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304E8FA-41B0-4722-B865-521A89F31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5AED0D9-ECF0-42D0-A926-7E18689E9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75CA38-B908-424F-A238-BAE43DC1BC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07452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B98AC1-A498-42AC-96BA-F9EEA0F34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E869D14-9DF3-4EF2-A1FE-AF9F5D3A0C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56BC979-082B-45C1-B52F-703B03DADD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9208104-FEFE-470F-A878-A564E0BE35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709E6F9-BACF-4015-A751-641EBCF86B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B4DE3D3-56B3-4290-B51C-6561590324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A2F27-1B3B-4D91-A922-C5DA17D8FD46}" type="datetimeFigureOut">
              <a:rPr lang="ko-KR" altLang="en-US" smtClean="0"/>
              <a:t>2018-02-01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770B205-A36E-41AB-BC86-CA8B8A373E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C5F83AD-C162-4C55-AD5D-C83F578B37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75CA38-B908-424F-A238-BAE43DC1BC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8222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272791-8667-4F15-8547-C2941577E2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022D8A9-CABD-444B-B85C-9265BB94E7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A2F27-1B3B-4D91-A922-C5DA17D8FD46}" type="datetimeFigureOut">
              <a:rPr lang="ko-KR" altLang="en-US" smtClean="0"/>
              <a:t>2018-02-01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15736D8-57C7-4DE8-A423-78EE77F7F4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E83764B-93D2-43BA-AAB1-6174A554C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75CA38-B908-424F-A238-BAE43DC1BC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04188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A184CD4-6C13-41B6-B9AB-E81A29A2E7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A2F27-1B3B-4D91-A922-C5DA17D8FD46}" type="datetimeFigureOut">
              <a:rPr lang="ko-KR" altLang="en-US" smtClean="0"/>
              <a:t>2018-02-01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5F7CC1D-E1F2-4904-B6AA-F35F851F4E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C126445-647A-4C62-89E9-34AA7998C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75CA38-B908-424F-A238-BAE43DC1BC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0264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8BB838-1B8E-417B-A290-49B67E4C6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981B713-BD63-41F3-9FE5-64A5D4B92F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2089348-235B-496C-BA84-CBD833C919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E6B379B-E489-4C50-A4E8-91D71F209C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A2F27-1B3B-4D91-A922-C5DA17D8FD46}" type="datetimeFigureOut">
              <a:rPr lang="ko-KR" altLang="en-US" smtClean="0"/>
              <a:t>2018-02-01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EECE29B-FD8B-49B2-87C9-333D43009B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9180B75-3472-4672-95FB-4C86446F9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75CA38-B908-424F-A238-BAE43DC1BC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12656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41DFBE-79D8-44D6-A35A-C4C5B825D0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6FAF46D-8B7E-444E-AE9A-A8A3D8AEDAE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04EAF27-6EF6-4B3C-938E-B10423BCA0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2DD4B15-1E7F-448E-9D83-F6E1F4BEDF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A2F27-1B3B-4D91-A922-C5DA17D8FD46}" type="datetimeFigureOut">
              <a:rPr lang="ko-KR" altLang="en-US" smtClean="0"/>
              <a:t>2018-02-01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C668EEB-4220-44AD-9406-E5316BD092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916AE45-574D-4385-8A93-25B4A5F6F7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75CA38-B908-424F-A238-BAE43DC1BC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54028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1A7F94E-34C6-4118-A4D8-76BAB8CDFB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B710312-E7B4-49EF-80C5-741AAAE4A2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0BBA48D-45FF-4CC8-9FBE-438CA5F2A6F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CA2F27-1B3B-4D91-A922-C5DA17D8FD46}" type="datetimeFigureOut">
              <a:rPr lang="ko-KR" altLang="en-US" smtClean="0"/>
              <a:t>2018-02-01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D79B529-313F-4082-B810-F78F75DB36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3E21E5E-2681-4609-BA1A-E61F34BC91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75CA38-B908-424F-A238-BAE43DC1BC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63276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5AA81DA-3F66-4703-9572-DEAF7BBA39A2}"/>
              </a:ext>
            </a:extLst>
          </p:cNvPr>
          <p:cNvSpPr/>
          <p:nvPr/>
        </p:nvSpPr>
        <p:spPr>
          <a:xfrm>
            <a:off x="4901966" y="453004"/>
            <a:ext cx="1778466" cy="52011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</a:rPr>
              <a:t>게임실행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5F42B44-2349-4198-B8D8-D23266625651}"/>
              </a:ext>
            </a:extLst>
          </p:cNvPr>
          <p:cNvSpPr/>
          <p:nvPr/>
        </p:nvSpPr>
        <p:spPr>
          <a:xfrm>
            <a:off x="4701329" y="1590411"/>
            <a:ext cx="2179740" cy="52011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tx1"/>
                </a:solidFill>
              </a:rPr>
              <a:t>Intro(</a:t>
            </a:r>
            <a:r>
              <a:rPr lang="ko-KR" altLang="en-US" sz="2800" dirty="0">
                <a:solidFill>
                  <a:schemeClr val="tx1"/>
                </a:solidFill>
              </a:rPr>
              <a:t>줄거리</a:t>
            </a:r>
            <a:r>
              <a:rPr lang="en-US" altLang="ko-KR" sz="2800" dirty="0">
                <a:solidFill>
                  <a:schemeClr val="tx1"/>
                </a:solidFill>
              </a:rPr>
              <a:t>)</a:t>
            </a:r>
            <a:endParaRPr lang="ko-KR" altLang="en-US" sz="2800" dirty="0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E1C585B-8622-49A5-9A11-683809A48925}"/>
              </a:ext>
            </a:extLst>
          </p:cNvPr>
          <p:cNvSpPr/>
          <p:nvPr/>
        </p:nvSpPr>
        <p:spPr>
          <a:xfrm>
            <a:off x="4286773" y="2926708"/>
            <a:ext cx="3008852" cy="83889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</a:rPr>
              <a:t>튜토리얼</a:t>
            </a:r>
            <a:endParaRPr lang="en-US" altLang="ko-KR" sz="2800" dirty="0">
              <a:solidFill>
                <a:schemeClr val="tx1"/>
              </a:solidFill>
            </a:endParaRPr>
          </a:p>
          <a:p>
            <a:pPr algn="ctr"/>
            <a:r>
              <a:rPr lang="en-US" altLang="ko-KR" sz="2800" dirty="0">
                <a:solidFill>
                  <a:schemeClr val="tx1"/>
                </a:solidFill>
              </a:rPr>
              <a:t>(</a:t>
            </a:r>
            <a:r>
              <a:rPr lang="ko-KR" altLang="en-US" sz="2800" dirty="0">
                <a:solidFill>
                  <a:schemeClr val="tx1"/>
                </a:solidFill>
              </a:rPr>
              <a:t>초능력 동료 </a:t>
            </a:r>
            <a:r>
              <a:rPr lang="en-US" altLang="ko-KR" sz="2800" dirty="0">
                <a:solidFill>
                  <a:schemeClr val="tx1"/>
                </a:solidFill>
              </a:rPr>
              <a:t>2</a:t>
            </a:r>
            <a:r>
              <a:rPr lang="ko-KR" altLang="en-US" sz="2800" dirty="0">
                <a:solidFill>
                  <a:schemeClr val="tx1"/>
                </a:solidFill>
              </a:rPr>
              <a:t>명</a:t>
            </a:r>
            <a:r>
              <a:rPr lang="en-US" altLang="ko-KR" sz="2800" dirty="0">
                <a:solidFill>
                  <a:schemeClr val="tx1"/>
                </a:solidFill>
              </a:rPr>
              <a:t>)</a:t>
            </a:r>
            <a:endParaRPr lang="ko-KR" altLang="en-US" sz="2800" dirty="0">
              <a:solidFill>
                <a:schemeClr val="tx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835D770-F475-4CEF-8E2A-560A0B325A9A}"/>
              </a:ext>
            </a:extLst>
          </p:cNvPr>
          <p:cNvSpPr/>
          <p:nvPr/>
        </p:nvSpPr>
        <p:spPr>
          <a:xfrm>
            <a:off x="4286773" y="4439174"/>
            <a:ext cx="3008852" cy="7382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</a:rPr>
              <a:t>메인 스토리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651A7A4-C62F-4CDB-BAD6-37654A7472A1}"/>
              </a:ext>
            </a:extLst>
          </p:cNvPr>
          <p:cNvSpPr/>
          <p:nvPr/>
        </p:nvSpPr>
        <p:spPr>
          <a:xfrm>
            <a:off x="4370313" y="5679347"/>
            <a:ext cx="2841771" cy="110944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tx1"/>
                </a:solidFill>
              </a:rPr>
              <a:t>Ending</a:t>
            </a:r>
          </a:p>
          <a:p>
            <a:pPr algn="ctr"/>
            <a:r>
              <a:rPr lang="en-US" altLang="ko-KR" sz="2800" dirty="0">
                <a:solidFill>
                  <a:schemeClr val="tx1"/>
                </a:solidFill>
              </a:rPr>
              <a:t>(</a:t>
            </a:r>
            <a:r>
              <a:rPr lang="ko-KR" altLang="en-US" sz="2800" dirty="0">
                <a:solidFill>
                  <a:schemeClr val="tx1"/>
                </a:solidFill>
              </a:rPr>
              <a:t>동료 전부 구함</a:t>
            </a:r>
            <a:r>
              <a:rPr lang="en-US" altLang="ko-KR" sz="2800" dirty="0">
                <a:solidFill>
                  <a:schemeClr val="tx1"/>
                </a:solidFill>
              </a:rPr>
              <a:t>)</a:t>
            </a:r>
            <a:endParaRPr lang="ko-KR" alt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21950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6E1C585B-8622-49A5-9A11-683809A48925}"/>
              </a:ext>
            </a:extLst>
          </p:cNvPr>
          <p:cNvSpPr/>
          <p:nvPr/>
        </p:nvSpPr>
        <p:spPr>
          <a:xfrm>
            <a:off x="3239652" y="563173"/>
            <a:ext cx="5870791" cy="133246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</a:rPr>
              <a:t>메인 </a:t>
            </a:r>
            <a:r>
              <a:rPr lang="en-US" altLang="ko-KR" sz="2800" dirty="0">
                <a:solidFill>
                  <a:schemeClr val="tx1"/>
                </a:solidFill>
              </a:rPr>
              <a:t>– Stage 4_End</a:t>
            </a:r>
          </a:p>
          <a:p>
            <a:pPr algn="ctr"/>
            <a:r>
              <a:rPr lang="en-US" altLang="ko-KR" sz="2800" dirty="0">
                <a:solidFill>
                  <a:schemeClr val="tx1"/>
                </a:solidFill>
              </a:rPr>
              <a:t>(</a:t>
            </a:r>
            <a:r>
              <a:rPr lang="ko-KR" altLang="en-US" sz="2800" dirty="0">
                <a:solidFill>
                  <a:schemeClr val="tx1"/>
                </a:solidFill>
              </a:rPr>
              <a:t>아이리스</a:t>
            </a:r>
            <a:r>
              <a:rPr lang="en-US" altLang="ko-KR" sz="2800" dirty="0">
                <a:solidFill>
                  <a:schemeClr val="tx1"/>
                </a:solidFill>
              </a:rPr>
              <a:t>, </a:t>
            </a:r>
            <a:r>
              <a:rPr lang="ko-KR" altLang="en-US" sz="2800" dirty="0">
                <a:solidFill>
                  <a:schemeClr val="tx1"/>
                </a:solidFill>
              </a:rPr>
              <a:t>한란</a:t>
            </a:r>
            <a:r>
              <a:rPr lang="en-US" altLang="ko-KR" sz="2800" dirty="0">
                <a:solidFill>
                  <a:schemeClr val="tx1"/>
                </a:solidFill>
              </a:rPr>
              <a:t>, </a:t>
            </a:r>
            <a:r>
              <a:rPr lang="ko-KR" altLang="en-US" sz="2800" dirty="0" err="1">
                <a:solidFill>
                  <a:schemeClr val="tx1"/>
                </a:solidFill>
              </a:rPr>
              <a:t>티보치나</a:t>
            </a:r>
            <a:r>
              <a:rPr lang="en-US" altLang="ko-KR" sz="2800" dirty="0">
                <a:solidFill>
                  <a:schemeClr val="tx1"/>
                </a:solidFill>
              </a:rPr>
              <a:t>, </a:t>
            </a:r>
            <a:r>
              <a:rPr lang="ko-KR" altLang="en-US" sz="2800" dirty="0" err="1">
                <a:solidFill>
                  <a:schemeClr val="tx1"/>
                </a:solidFill>
              </a:rPr>
              <a:t>버베나</a:t>
            </a:r>
            <a:r>
              <a:rPr lang="en-US" altLang="ko-KR" sz="2800" dirty="0">
                <a:solidFill>
                  <a:schemeClr val="tx1"/>
                </a:solidFill>
              </a:rPr>
              <a:t>)</a:t>
            </a:r>
          </a:p>
          <a:p>
            <a:pPr algn="ctr"/>
            <a:r>
              <a:rPr lang="en-US" altLang="ko-KR" sz="2800" dirty="0">
                <a:solidFill>
                  <a:schemeClr val="tx1"/>
                </a:solidFill>
              </a:rPr>
              <a:t>Enemy </a:t>
            </a:r>
            <a:r>
              <a:rPr lang="ko-KR" altLang="en-US" sz="2800" dirty="0">
                <a:solidFill>
                  <a:schemeClr val="tx1"/>
                </a:solidFill>
              </a:rPr>
              <a:t>장미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49E4C3AA-0555-4D79-9C2F-CE180D686C52}"/>
              </a:ext>
            </a:extLst>
          </p:cNvPr>
          <p:cNvSpPr/>
          <p:nvPr/>
        </p:nvSpPr>
        <p:spPr>
          <a:xfrm>
            <a:off x="573885" y="3579196"/>
            <a:ext cx="1671781" cy="840509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잠시만 조용해주세요</a:t>
            </a:r>
            <a:r>
              <a:rPr lang="en-US" altLang="ko-KR" sz="1100" dirty="0">
                <a:solidFill>
                  <a:schemeClr val="tx1"/>
                </a:solidFill>
              </a:rPr>
              <a:t>. </a:t>
            </a:r>
            <a:r>
              <a:rPr lang="ko-KR" altLang="en-US" sz="1100" dirty="0" err="1">
                <a:solidFill>
                  <a:schemeClr val="tx1"/>
                </a:solidFill>
              </a:rPr>
              <a:t>지잉</a:t>
            </a:r>
            <a:r>
              <a:rPr lang="en-US" altLang="ko-KR" sz="1100" dirty="0">
                <a:solidFill>
                  <a:schemeClr val="tx1"/>
                </a:solidFill>
              </a:rPr>
              <a:t>~~~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1B48BD-0B20-48B0-B34D-40905D6793ED}"/>
              </a:ext>
            </a:extLst>
          </p:cNvPr>
          <p:cNvSpPr txBox="1"/>
          <p:nvPr/>
        </p:nvSpPr>
        <p:spPr>
          <a:xfrm>
            <a:off x="2768443" y="2292988"/>
            <a:ext cx="1773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아이리스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6A1BF4-DD68-498D-8560-B4704346737C}"/>
              </a:ext>
            </a:extLst>
          </p:cNvPr>
          <p:cNvSpPr txBox="1"/>
          <p:nvPr/>
        </p:nvSpPr>
        <p:spPr>
          <a:xfrm>
            <a:off x="995061" y="2292988"/>
            <a:ext cx="1773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한란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24E488-FB11-4F4D-974B-11EA093FC34D}"/>
              </a:ext>
            </a:extLst>
          </p:cNvPr>
          <p:cNvSpPr txBox="1"/>
          <p:nvPr/>
        </p:nvSpPr>
        <p:spPr>
          <a:xfrm>
            <a:off x="9423557" y="2278708"/>
            <a:ext cx="1773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주인공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4D05231B-799F-4D31-BB34-E238B5439B94}"/>
              </a:ext>
            </a:extLst>
          </p:cNvPr>
          <p:cNvSpPr/>
          <p:nvPr/>
        </p:nvSpPr>
        <p:spPr>
          <a:xfrm>
            <a:off x="6659763" y="3336295"/>
            <a:ext cx="1671781" cy="84050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수고하셨어요 구원자님</a:t>
            </a:r>
            <a:r>
              <a:rPr lang="en-US" altLang="ko-KR" sz="1100" dirty="0">
                <a:solidFill>
                  <a:schemeClr val="tx1"/>
                </a:solidFill>
              </a:rPr>
              <a:t>~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1461E7C-A5F2-4ECC-81A2-F9C676E0F75F}"/>
              </a:ext>
            </a:extLst>
          </p:cNvPr>
          <p:cNvSpPr txBox="1"/>
          <p:nvPr/>
        </p:nvSpPr>
        <p:spPr>
          <a:xfrm>
            <a:off x="6833998" y="2292988"/>
            <a:ext cx="1773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티보치나</a:t>
            </a:r>
            <a:endParaRPr lang="ko-KR" altLang="en-US" dirty="0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7584ECEC-0BB3-43F3-9BB4-B8B9358703F6}"/>
              </a:ext>
            </a:extLst>
          </p:cNvPr>
          <p:cNvSpPr/>
          <p:nvPr/>
        </p:nvSpPr>
        <p:spPr>
          <a:xfrm>
            <a:off x="9110443" y="3008744"/>
            <a:ext cx="1671781" cy="84050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이제 끝났다</a:t>
            </a:r>
            <a:r>
              <a:rPr lang="en-US" altLang="ko-KR" sz="1100" dirty="0">
                <a:solidFill>
                  <a:schemeClr val="tx1"/>
                </a:solidFill>
              </a:rPr>
              <a:t>..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7C11F22-3D52-4FFD-BC2D-6C44D8C8D149}"/>
              </a:ext>
            </a:extLst>
          </p:cNvPr>
          <p:cNvSpPr txBox="1"/>
          <p:nvPr/>
        </p:nvSpPr>
        <p:spPr>
          <a:xfrm>
            <a:off x="4886381" y="2278708"/>
            <a:ext cx="1773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장미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67768491-2C3B-48FF-AC35-260C63BA2770}"/>
              </a:ext>
            </a:extLst>
          </p:cNvPr>
          <p:cNvSpPr/>
          <p:nvPr/>
        </p:nvSpPr>
        <p:spPr>
          <a:xfrm>
            <a:off x="4424219" y="3999450"/>
            <a:ext cx="1671781" cy="84050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으</a:t>
            </a:r>
            <a:r>
              <a:rPr lang="en-US" altLang="ko-KR" sz="1100" dirty="0">
                <a:solidFill>
                  <a:schemeClr val="tx1"/>
                </a:solidFill>
              </a:rPr>
              <a:t>…</a:t>
            </a:r>
            <a:r>
              <a:rPr lang="ko-KR" altLang="en-US" sz="1100" dirty="0">
                <a:solidFill>
                  <a:schemeClr val="tx1"/>
                </a:solidFill>
              </a:rPr>
              <a:t>으응</a:t>
            </a:r>
            <a:r>
              <a:rPr lang="en-US" altLang="ko-KR" sz="1100" dirty="0">
                <a:solidFill>
                  <a:schemeClr val="tx1"/>
                </a:solidFill>
              </a:rPr>
              <a:t>? </a:t>
            </a:r>
            <a:r>
              <a:rPr lang="ko-KR" altLang="en-US" sz="1100" dirty="0">
                <a:solidFill>
                  <a:schemeClr val="tx1"/>
                </a:solidFill>
              </a:rPr>
              <a:t>잠시 꿈을 꾼 것 같은데</a:t>
            </a:r>
            <a:r>
              <a:rPr lang="en-US" altLang="ko-KR" sz="1100" dirty="0">
                <a:solidFill>
                  <a:schemeClr val="tx1"/>
                </a:solidFill>
              </a:rPr>
              <a:t>..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B3A4847A-A6EC-4A94-B4E8-49A9D91F1FDC}"/>
              </a:ext>
            </a:extLst>
          </p:cNvPr>
          <p:cNvSpPr/>
          <p:nvPr/>
        </p:nvSpPr>
        <p:spPr>
          <a:xfrm>
            <a:off x="2499052" y="4370556"/>
            <a:ext cx="1671781" cy="84050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내가 한대 퍽 </a:t>
            </a:r>
            <a:r>
              <a:rPr lang="ko-KR" altLang="en-US" sz="1100" dirty="0" err="1">
                <a:solidFill>
                  <a:schemeClr val="tx1"/>
                </a:solidFill>
              </a:rPr>
              <a:t>소리나게</a:t>
            </a:r>
            <a:r>
              <a:rPr lang="ko-KR" altLang="en-US" sz="1100" dirty="0">
                <a:solidFill>
                  <a:schemeClr val="tx1"/>
                </a:solidFill>
              </a:rPr>
              <a:t> 때려서 깨워줬지</a:t>
            </a:r>
            <a:r>
              <a:rPr lang="en-US" altLang="ko-KR" sz="1100" dirty="0">
                <a:solidFill>
                  <a:schemeClr val="tx1"/>
                </a:solidFill>
              </a:rPr>
              <a:t>!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4F34393F-FE76-4404-AB2C-89E5D3353A23}"/>
              </a:ext>
            </a:extLst>
          </p:cNvPr>
          <p:cNvSpPr/>
          <p:nvPr/>
        </p:nvSpPr>
        <p:spPr>
          <a:xfrm>
            <a:off x="4424218" y="4906859"/>
            <a:ext cx="1671781" cy="84050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한대가 </a:t>
            </a:r>
            <a:r>
              <a:rPr lang="ko-KR" altLang="en-US" sz="1100" dirty="0" err="1">
                <a:solidFill>
                  <a:schemeClr val="tx1"/>
                </a:solidFill>
              </a:rPr>
              <a:t>아닌것</a:t>
            </a:r>
            <a:r>
              <a:rPr lang="ko-KR" altLang="en-US" sz="1100" dirty="0">
                <a:solidFill>
                  <a:schemeClr val="tx1"/>
                </a:solidFill>
              </a:rPr>
              <a:t> 같은데</a:t>
            </a:r>
            <a:r>
              <a:rPr lang="en-US" altLang="ko-KR" sz="1100" dirty="0">
                <a:solidFill>
                  <a:schemeClr val="tx1"/>
                </a:solidFill>
              </a:rPr>
              <a:t>..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25329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8651A7A4-C62F-4CDB-BAD6-37654A7472A1}"/>
              </a:ext>
            </a:extLst>
          </p:cNvPr>
          <p:cNvSpPr/>
          <p:nvPr/>
        </p:nvSpPr>
        <p:spPr>
          <a:xfrm>
            <a:off x="4675114" y="964734"/>
            <a:ext cx="2841771" cy="110944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tx1"/>
                </a:solidFill>
              </a:rPr>
              <a:t>Ending</a:t>
            </a:r>
          </a:p>
          <a:p>
            <a:pPr algn="ctr"/>
            <a:r>
              <a:rPr lang="en-US" altLang="ko-KR" sz="2800" dirty="0">
                <a:solidFill>
                  <a:schemeClr val="tx1"/>
                </a:solidFill>
              </a:rPr>
              <a:t>(</a:t>
            </a:r>
            <a:r>
              <a:rPr lang="ko-KR" altLang="en-US" sz="2800" dirty="0">
                <a:solidFill>
                  <a:schemeClr val="tx1"/>
                </a:solidFill>
              </a:rPr>
              <a:t>동료 전부 구함</a:t>
            </a:r>
            <a:r>
              <a:rPr lang="en-US" altLang="ko-KR" sz="2800" dirty="0">
                <a:solidFill>
                  <a:schemeClr val="tx1"/>
                </a:solidFill>
              </a:rPr>
              <a:t>)</a:t>
            </a:r>
            <a:endParaRPr lang="ko-KR" altLang="en-US" sz="2800" dirty="0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578443" y="2388973"/>
            <a:ext cx="75376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외계인과 싸울 수 있는 최소한의 동료를 구했다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이제 외계인에게 납치된 동료를 구하기 위해서 외계인 별에 찾아가려고 한다</a:t>
            </a:r>
            <a:r>
              <a:rPr lang="en-US" altLang="ko-KR" dirty="0"/>
              <a:t>. </a:t>
            </a:r>
            <a:r>
              <a:rPr lang="ko-KR" altLang="en-US" dirty="0"/>
              <a:t>본 게임은 이제부터다</a:t>
            </a:r>
            <a:r>
              <a:rPr lang="en-US" altLang="ko-KR" dirty="0"/>
              <a:t>. </a:t>
            </a:r>
            <a:r>
              <a:rPr lang="ko-KR" altLang="en-US" dirty="0"/>
              <a:t>그렇다 아직 게임은 시작되지도 않은 것이다</a:t>
            </a:r>
            <a:r>
              <a:rPr lang="en-US" altLang="ko-KR" dirty="0"/>
              <a:t>. 2</a:t>
            </a:r>
            <a:r>
              <a:rPr lang="ko-KR" altLang="en-US" dirty="0"/>
              <a:t>기 제작</a:t>
            </a:r>
            <a:r>
              <a:rPr lang="en-US" altLang="ko-KR" dirty="0"/>
              <a:t>(</a:t>
            </a:r>
            <a:r>
              <a:rPr lang="ko-KR" altLang="en-US" dirty="0"/>
              <a:t>투자 유무로 결정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642881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8651A7A4-C62F-4CDB-BAD6-37654A7472A1}"/>
              </a:ext>
            </a:extLst>
          </p:cNvPr>
          <p:cNvSpPr/>
          <p:nvPr/>
        </p:nvSpPr>
        <p:spPr>
          <a:xfrm>
            <a:off x="4675114" y="402672"/>
            <a:ext cx="2841771" cy="110944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</a:rPr>
              <a:t>캐릭터 컨셉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144DCA1-9009-432A-A5DD-7FC7770943D3}"/>
              </a:ext>
            </a:extLst>
          </p:cNvPr>
          <p:cNvSpPr txBox="1"/>
          <p:nvPr/>
        </p:nvSpPr>
        <p:spPr>
          <a:xfrm>
            <a:off x="2525086" y="1929468"/>
            <a:ext cx="83386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이름 </a:t>
            </a:r>
            <a:r>
              <a:rPr lang="en-US" altLang="ko-KR" dirty="0"/>
              <a:t>: </a:t>
            </a:r>
            <a:r>
              <a:rPr lang="ko-KR" altLang="en-US" dirty="0"/>
              <a:t>한란</a:t>
            </a:r>
            <a:endParaRPr lang="en-US" altLang="ko-KR" dirty="0"/>
          </a:p>
          <a:p>
            <a:r>
              <a:rPr lang="ko-KR" altLang="en-US" dirty="0"/>
              <a:t>성격 </a:t>
            </a:r>
            <a:r>
              <a:rPr lang="en-US" altLang="ko-KR" dirty="0"/>
              <a:t>: </a:t>
            </a:r>
            <a:r>
              <a:rPr lang="ko-KR" altLang="en-US" dirty="0"/>
              <a:t>똑똑함</a:t>
            </a:r>
            <a:endParaRPr lang="en-US" altLang="ko-KR" dirty="0"/>
          </a:p>
          <a:p>
            <a:r>
              <a:rPr lang="ko-KR" altLang="en-US" dirty="0"/>
              <a:t>능력 </a:t>
            </a:r>
            <a:r>
              <a:rPr lang="en-US" altLang="ko-KR" dirty="0"/>
              <a:t>: </a:t>
            </a:r>
            <a:r>
              <a:rPr lang="ko-KR" altLang="en-US" dirty="0"/>
              <a:t>정신조작</a:t>
            </a:r>
            <a:r>
              <a:rPr lang="en-US" altLang="ko-KR" dirty="0"/>
              <a:t>(</a:t>
            </a:r>
            <a:r>
              <a:rPr lang="ko-KR" altLang="en-US" dirty="0"/>
              <a:t>스턴</a:t>
            </a:r>
            <a:r>
              <a:rPr lang="en-US" altLang="ko-KR" dirty="0"/>
              <a:t>)</a:t>
            </a:r>
          </a:p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5F76385-A346-45F8-9CC3-EDEB6FF760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8561" y="1745582"/>
            <a:ext cx="5041306" cy="448743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0DF862A-5844-4F2D-80D3-ACDCE70CD5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747" y="3129797"/>
            <a:ext cx="3674938" cy="3579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2612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8651A7A4-C62F-4CDB-BAD6-37654A7472A1}"/>
              </a:ext>
            </a:extLst>
          </p:cNvPr>
          <p:cNvSpPr/>
          <p:nvPr/>
        </p:nvSpPr>
        <p:spPr>
          <a:xfrm>
            <a:off x="4675114" y="402672"/>
            <a:ext cx="2841771" cy="110944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</a:rPr>
              <a:t>캐릭터 컨셉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144DCA1-9009-432A-A5DD-7FC7770943D3}"/>
              </a:ext>
            </a:extLst>
          </p:cNvPr>
          <p:cNvSpPr txBox="1"/>
          <p:nvPr/>
        </p:nvSpPr>
        <p:spPr>
          <a:xfrm>
            <a:off x="2525086" y="1929468"/>
            <a:ext cx="83386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이름 </a:t>
            </a:r>
            <a:r>
              <a:rPr lang="en-US" altLang="ko-KR" dirty="0"/>
              <a:t>: </a:t>
            </a:r>
            <a:r>
              <a:rPr lang="ko-KR" altLang="en-US" dirty="0"/>
              <a:t>아이리스</a:t>
            </a:r>
            <a:endParaRPr lang="en-US" altLang="ko-KR" dirty="0"/>
          </a:p>
          <a:p>
            <a:r>
              <a:rPr lang="ko-KR" altLang="en-US" dirty="0"/>
              <a:t>성격 </a:t>
            </a:r>
            <a:r>
              <a:rPr lang="en-US" altLang="ko-KR" dirty="0"/>
              <a:t>: </a:t>
            </a:r>
            <a:r>
              <a:rPr lang="ko-KR" altLang="en-US" dirty="0"/>
              <a:t>강인함</a:t>
            </a:r>
            <a:endParaRPr lang="en-US" altLang="ko-KR" dirty="0"/>
          </a:p>
          <a:p>
            <a:r>
              <a:rPr lang="ko-KR" altLang="en-US" dirty="0"/>
              <a:t>능력 </a:t>
            </a:r>
            <a:r>
              <a:rPr lang="en-US" altLang="ko-KR" dirty="0"/>
              <a:t>: </a:t>
            </a:r>
            <a:r>
              <a:rPr lang="ko-KR" altLang="en-US" dirty="0"/>
              <a:t>신체강화</a:t>
            </a:r>
            <a:r>
              <a:rPr lang="en-US" altLang="ko-KR" dirty="0"/>
              <a:t>(</a:t>
            </a:r>
            <a:r>
              <a:rPr lang="ko-KR" altLang="en-US" dirty="0" err="1"/>
              <a:t>스텟상승</a:t>
            </a:r>
            <a:r>
              <a:rPr lang="en-US" altLang="ko-KR" dirty="0"/>
              <a:t>)</a:t>
            </a:r>
          </a:p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16888B4-DC12-49BA-BE03-45FE5C859A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5047" y="1512116"/>
            <a:ext cx="4466897" cy="496774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D11AF42-83FC-48D6-87C2-00E09E17AB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7109" y="3040906"/>
            <a:ext cx="3258005" cy="3677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3886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8651A7A4-C62F-4CDB-BAD6-37654A7472A1}"/>
              </a:ext>
            </a:extLst>
          </p:cNvPr>
          <p:cNvSpPr/>
          <p:nvPr/>
        </p:nvSpPr>
        <p:spPr>
          <a:xfrm>
            <a:off x="4675114" y="402672"/>
            <a:ext cx="2841771" cy="110944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</a:rPr>
              <a:t>캐릭터 컨셉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144DCA1-9009-432A-A5DD-7FC7770943D3}"/>
              </a:ext>
            </a:extLst>
          </p:cNvPr>
          <p:cNvSpPr txBox="1"/>
          <p:nvPr/>
        </p:nvSpPr>
        <p:spPr>
          <a:xfrm>
            <a:off x="2525086" y="1929468"/>
            <a:ext cx="83386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이름 </a:t>
            </a:r>
            <a:r>
              <a:rPr lang="en-US" altLang="ko-KR" dirty="0"/>
              <a:t>: </a:t>
            </a:r>
            <a:r>
              <a:rPr lang="ko-KR" altLang="en-US" dirty="0" err="1"/>
              <a:t>티보치나</a:t>
            </a:r>
            <a:endParaRPr lang="en-US" altLang="ko-KR" dirty="0"/>
          </a:p>
          <a:p>
            <a:r>
              <a:rPr lang="ko-KR" altLang="en-US" dirty="0"/>
              <a:t>성격 </a:t>
            </a:r>
            <a:r>
              <a:rPr lang="en-US" altLang="ko-KR" dirty="0"/>
              <a:t>: </a:t>
            </a:r>
            <a:r>
              <a:rPr lang="ko-KR" altLang="en-US" dirty="0"/>
              <a:t>순수함</a:t>
            </a:r>
            <a:endParaRPr lang="en-US" altLang="ko-KR" dirty="0"/>
          </a:p>
          <a:p>
            <a:r>
              <a:rPr lang="ko-KR" altLang="en-US" dirty="0"/>
              <a:t>능력 </a:t>
            </a:r>
            <a:r>
              <a:rPr lang="en-US" altLang="ko-KR" dirty="0"/>
              <a:t>: </a:t>
            </a:r>
            <a:r>
              <a:rPr lang="ko-KR" altLang="en-US" dirty="0"/>
              <a:t>원소</a:t>
            </a:r>
            <a:r>
              <a:rPr lang="en-US" altLang="ko-KR" dirty="0"/>
              <a:t>(</a:t>
            </a:r>
            <a:r>
              <a:rPr lang="ko-KR" altLang="en-US" dirty="0"/>
              <a:t>불</a:t>
            </a:r>
            <a:r>
              <a:rPr lang="en-US" altLang="ko-KR" dirty="0"/>
              <a:t>, </a:t>
            </a:r>
            <a:r>
              <a:rPr lang="ko-KR" altLang="en-US" dirty="0"/>
              <a:t>물</a:t>
            </a:r>
            <a:r>
              <a:rPr lang="en-US" altLang="ko-KR" dirty="0"/>
              <a:t>)</a:t>
            </a:r>
          </a:p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4A87BE6-8859-418F-98CA-28EA6664E5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7918" y="1744040"/>
            <a:ext cx="4588996" cy="492853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C962F8B-6B50-4E97-BAE5-F35B5A6678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478" y="3378666"/>
            <a:ext cx="3235612" cy="3610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1348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8651A7A4-C62F-4CDB-BAD6-37654A7472A1}"/>
              </a:ext>
            </a:extLst>
          </p:cNvPr>
          <p:cNvSpPr/>
          <p:nvPr/>
        </p:nvSpPr>
        <p:spPr>
          <a:xfrm>
            <a:off x="4675114" y="402672"/>
            <a:ext cx="2841771" cy="110944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</a:rPr>
              <a:t>캐릭터 컨셉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144DCA1-9009-432A-A5DD-7FC7770943D3}"/>
              </a:ext>
            </a:extLst>
          </p:cNvPr>
          <p:cNvSpPr txBox="1"/>
          <p:nvPr/>
        </p:nvSpPr>
        <p:spPr>
          <a:xfrm>
            <a:off x="2525086" y="1929468"/>
            <a:ext cx="83386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이름 </a:t>
            </a:r>
            <a:r>
              <a:rPr lang="en-US" altLang="ko-KR" dirty="0"/>
              <a:t>: </a:t>
            </a:r>
            <a:r>
              <a:rPr lang="ko-KR" altLang="en-US" dirty="0" err="1"/>
              <a:t>버베나</a:t>
            </a:r>
            <a:endParaRPr lang="en-US" altLang="ko-KR" dirty="0"/>
          </a:p>
          <a:p>
            <a:r>
              <a:rPr lang="ko-KR" altLang="en-US" dirty="0"/>
              <a:t>성격 </a:t>
            </a:r>
            <a:r>
              <a:rPr lang="en-US" altLang="ko-KR" dirty="0"/>
              <a:t>: </a:t>
            </a:r>
            <a:r>
              <a:rPr lang="ko-KR" altLang="en-US" dirty="0"/>
              <a:t>호기심</a:t>
            </a:r>
            <a:endParaRPr lang="en-US" altLang="ko-KR" dirty="0"/>
          </a:p>
          <a:p>
            <a:r>
              <a:rPr lang="ko-KR" altLang="en-US" dirty="0"/>
              <a:t>능력 </a:t>
            </a:r>
            <a:r>
              <a:rPr lang="en-US" altLang="ko-KR" dirty="0"/>
              <a:t>: </a:t>
            </a:r>
            <a:r>
              <a:rPr lang="ko-KR" altLang="en-US" dirty="0"/>
              <a:t>중력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DA41EB1-C9B4-40FC-BE8B-787C4626DF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114" y="1929468"/>
            <a:ext cx="4991800" cy="492853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E5C167B-C8D3-4FC9-B4DC-A1A3E00E3C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8257" y="3129797"/>
            <a:ext cx="2800741" cy="3248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754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8651A7A4-C62F-4CDB-BAD6-37654A7472A1}"/>
              </a:ext>
            </a:extLst>
          </p:cNvPr>
          <p:cNvSpPr/>
          <p:nvPr/>
        </p:nvSpPr>
        <p:spPr>
          <a:xfrm>
            <a:off x="4675114" y="402672"/>
            <a:ext cx="2841771" cy="110944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</a:rPr>
              <a:t>캐릭터 컨셉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144DCA1-9009-432A-A5DD-7FC7770943D3}"/>
              </a:ext>
            </a:extLst>
          </p:cNvPr>
          <p:cNvSpPr txBox="1"/>
          <p:nvPr/>
        </p:nvSpPr>
        <p:spPr>
          <a:xfrm>
            <a:off x="2525086" y="1929468"/>
            <a:ext cx="83386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이름 </a:t>
            </a:r>
            <a:r>
              <a:rPr lang="en-US" altLang="ko-KR" dirty="0"/>
              <a:t>: </a:t>
            </a:r>
            <a:r>
              <a:rPr lang="ko-KR" altLang="en-US" dirty="0"/>
              <a:t>장미</a:t>
            </a:r>
            <a:endParaRPr lang="en-US" altLang="ko-KR" dirty="0"/>
          </a:p>
          <a:p>
            <a:r>
              <a:rPr lang="ko-KR" altLang="en-US" dirty="0"/>
              <a:t>성격 </a:t>
            </a:r>
            <a:r>
              <a:rPr lang="en-US" altLang="ko-KR" dirty="0"/>
              <a:t>: </a:t>
            </a:r>
            <a:r>
              <a:rPr lang="ko-KR" altLang="en-US" dirty="0"/>
              <a:t>자존심</a:t>
            </a:r>
            <a:endParaRPr lang="en-US" altLang="ko-KR" dirty="0"/>
          </a:p>
          <a:p>
            <a:r>
              <a:rPr lang="ko-KR" altLang="en-US" dirty="0"/>
              <a:t>능력 </a:t>
            </a:r>
            <a:r>
              <a:rPr lang="en-US" altLang="ko-KR" dirty="0"/>
              <a:t>: </a:t>
            </a:r>
            <a:r>
              <a:rPr lang="ko-KR" altLang="en-US"/>
              <a:t>회피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4429EE2-30D1-4F8E-B55F-50A14A47E3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6564" y="1929468"/>
            <a:ext cx="5120641" cy="452586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DB640C5-4E63-4298-9EFE-4016E7422E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2320" y="3129796"/>
            <a:ext cx="2528160" cy="2907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853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15F42B44-2349-4198-B8D8-D23266625651}"/>
              </a:ext>
            </a:extLst>
          </p:cNvPr>
          <p:cNvSpPr/>
          <p:nvPr/>
        </p:nvSpPr>
        <p:spPr>
          <a:xfrm>
            <a:off x="5006130" y="952848"/>
            <a:ext cx="2179740" cy="52011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tx1"/>
                </a:solidFill>
              </a:rPr>
              <a:t>Intro(</a:t>
            </a:r>
            <a:r>
              <a:rPr lang="ko-KR" altLang="en-US" sz="2800" dirty="0">
                <a:solidFill>
                  <a:schemeClr val="tx1"/>
                </a:solidFill>
              </a:rPr>
              <a:t>줄거리</a:t>
            </a:r>
            <a:r>
              <a:rPr lang="en-US" altLang="ko-KR" sz="2800" dirty="0">
                <a:solidFill>
                  <a:schemeClr val="tx1"/>
                </a:solidFill>
              </a:rPr>
              <a:t>)</a:t>
            </a:r>
            <a:endParaRPr lang="ko-KR" altLang="en-US" sz="2800" dirty="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03F26AE-20FC-4FB3-9759-30AF2AD1F0C0}"/>
              </a:ext>
            </a:extLst>
          </p:cNvPr>
          <p:cNvSpPr txBox="1"/>
          <p:nvPr/>
        </p:nvSpPr>
        <p:spPr>
          <a:xfrm>
            <a:off x="2483141" y="1845578"/>
            <a:ext cx="670280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한국에서 태어나서 평범하게 </a:t>
            </a:r>
            <a:r>
              <a:rPr lang="en-US" altLang="ko-KR" dirty="0"/>
              <a:t>17</a:t>
            </a:r>
            <a:r>
              <a:rPr lang="ko-KR" altLang="en-US" dirty="0"/>
              <a:t>살까지 살았었는데 </a:t>
            </a:r>
            <a:br>
              <a:rPr lang="ko-KR" altLang="en-US" dirty="0"/>
            </a:br>
            <a:r>
              <a:rPr lang="ko-KR" altLang="en-US" dirty="0"/>
              <a:t>어느 날 자고 일어나보니 세계가 바뀌어 있었다</a:t>
            </a:r>
            <a:r>
              <a:rPr lang="en-US" altLang="ko-KR" dirty="0"/>
              <a:t>. </a:t>
            </a:r>
            <a:br>
              <a:rPr lang="ko-KR" altLang="en-US" dirty="0"/>
            </a:br>
            <a:r>
              <a:rPr lang="ko-KR" altLang="en-US" dirty="0"/>
              <a:t>이 세계는 외계인에 의해서 위험에 처해있는 것 같다</a:t>
            </a:r>
            <a:r>
              <a:rPr lang="en-US" altLang="ko-KR" dirty="0"/>
              <a:t>. </a:t>
            </a:r>
            <a:br>
              <a:rPr lang="ko-KR" altLang="en-US" dirty="0"/>
            </a:br>
            <a:r>
              <a:rPr lang="ko-KR" altLang="en-US" dirty="0"/>
              <a:t>이 세계를 구해줄 구원자를 소환했다고 하는데 그 구원자가 아마도 나인 것 같다</a:t>
            </a:r>
            <a:r>
              <a:rPr lang="en-US" altLang="ko-KR" dirty="0"/>
              <a:t>… </a:t>
            </a:r>
            <a:r>
              <a:rPr lang="ko-KR" altLang="en-US" dirty="0"/>
              <a:t>다행인 것은 이 세계에서 눈을 떠보니 몸이 가벼워지고 주변이 선명하게 보이는 등 신체 능력이 향상된 것 같다</a:t>
            </a:r>
            <a:r>
              <a:rPr lang="en-US" altLang="ko-KR" dirty="0"/>
              <a:t>. </a:t>
            </a:r>
            <a:r>
              <a:rPr lang="ko-KR" altLang="en-US" dirty="0"/>
              <a:t>아마 세계 간의 밀도 차이 때문에 그렇게 느끼는 것 같다</a:t>
            </a:r>
            <a:r>
              <a:rPr lang="en-US" altLang="ko-KR" dirty="0"/>
              <a:t>. </a:t>
            </a:r>
            <a:r>
              <a:rPr lang="ko-KR" altLang="en-US" dirty="0"/>
              <a:t>지구에 있다가 달에 가면 중력이 줄어들어 점프를 더 높게 뛸 수 있듯이 그리고 다른 세계에서 </a:t>
            </a:r>
            <a:r>
              <a:rPr lang="en-US" altLang="ko-KR" dirty="0"/>
              <a:t>17</a:t>
            </a:r>
            <a:r>
              <a:rPr lang="ko-KR" altLang="en-US" dirty="0"/>
              <a:t>년 동안 살아온 나는 이 세계에서 밀도차로 인해 공간을 왜곡시켜서 주변에 영향을 끼칠 수 있는 것 같다</a:t>
            </a:r>
            <a:r>
              <a:rPr lang="en-US" altLang="ko-KR" dirty="0"/>
              <a:t>. </a:t>
            </a:r>
            <a:r>
              <a:rPr lang="ko-KR" altLang="en-US" dirty="0"/>
              <a:t>이 세계 전이를 경험함으로 밀도 차이를 느낄 수 있는데 그 느낌이 어떤 신호같이 리듬으로 느껴진다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622329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6E1C585B-8622-49A5-9A11-683809A48925}"/>
              </a:ext>
            </a:extLst>
          </p:cNvPr>
          <p:cNvSpPr/>
          <p:nvPr/>
        </p:nvSpPr>
        <p:spPr>
          <a:xfrm>
            <a:off x="3583496" y="741027"/>
            <a:ext cx="5025008" cy="83889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</a:rPr>
              <a:t>튜토리얼 </a:t>
            </a:r>
            <a:r>
              <a:rPr lang="en-US" altLang="ko-KR" sz="2800" dirty="0">
                <a:solidFill>
                  <a:schemeClr val="tx1"/>
                </a:solidFill>
              </a:rPr>
              <a:t>– Stage 1_Start</a:t>
            </a:r>
          </a:p>
          <a:p>
            <a:pPr algn="ctr"/>
            <a:r>
              <a:rPr lang="en-US" altLang="ko-KR" sz="2800" dirty="0">
                <a:solidFill>
                  <a:schemeClr val="tx1"/>
                </a:solidFill>
              </a:rPr>
              <a:t>(</a:t>
            </a:r>
            <a:r>
              <a:rPr lang="ko-KR" altLang="en-US" sz="2800" dirty="0">
                <a:solidFill>
                  <a:schemeClr val="tx1"/>
                </a:solidFill>
              </a:rPr>
              <a:t>아이리스</a:t>
            </a:r>
            <a:r>
              <a:rPr lang="en-US" altLang="ko-KR" sz="2800" dirty="0">
                <a:solidFill>
                  <a:schemeClr val="tx1"/>
                </a:solidFill>
              </a:rPr>
              <a:t>, </a:t>
            </a:r>
            <a:r>
              <a:rPr lang="ko-KR" altLang="en-US" sz="2800" dirty="0">
                <a:solidFill>
                  <a:schemeClr val="tx1"/>
                </a:solidFill>
              </a:rPr>
              <a:t>한란</a:t>
            </a:r>
            <a:r>
              <a:rPr lang="en-US" altLang="ko-KR" sz="2800" dirty="0">
                <a:solidFill>
                  <a:schemeClr val="tx1"/>
                </a:solidFill>
              </a:rPr>
              <a:t>)</a:t>
            </a:r>
            <a:endParaRPr lang="ko-KR" altLang="en-US" sz="2800" dirty="0">
              <a:solidFill>
                <a:schemeClr val="tx1"/>
              </a:solidFill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49E4C3AA-0555-4D79-9C2F-CE180D686C52}"/>
              </a:ext>
            </a:extLst>
          </p:cNvPr>
          <p:cNvSpPr/>
          <p:nvPr/>
        </p:nvSpPr>
        <p:spPr>
          <a:xfrm>
            <a:off x="1477820" y="3008745"/>
            <a:ext cx="1671781" cy="840509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구원자님 동료들을 구해주세요</a:t>
            </a:r>
            <a:r>
              <a:rPr lang="en-US" altLang="ko-KR" sz="1100" dirty="0">
                <a:solidFill>
                  <a:schemeClr val="tx1"/>
                </a:solidFill>
              </a:rPr>
              <a:t>!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C1E25E27-E88E-4D41-89DE-1DD696C99FD4}"/>
              </a:ext>
            </a:extLst>
          </p:cNvPr>
          <p:cNvSpPr/>
          <p:nvPr/>
        </p:nvSpPr>
        <p:spPr>
          <a:xfrm>
            <a:off x="4916267" y="4514272"/>
            <a:ext cx="1671781" cy="840509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일단 </a:t>
            </a:r>
            <a:r>
              <a:rPr lang="ko-KR" altLang="en-US" sz="1100" dirty="0" err="1">
                <a:solidFill>
                  <a:schemeClr val="tx1"/>
                </a:solidFill>
              </a:rPr>
              <a:t>몸좀</a:t>
            </a:r>
            <a:r>
              <a:rPr lang="ko-KR" altLang="en-US" sz="1100" dirty="0">
                <a:solidFill>
                  <a:schemeClr val="tx1"/>
                </a:solidFill>
              </a:rPr>
              <a:t> 풀어 볼까</a:t>
            </a:r>
            <a:r>
              <a:rPr lang="en-US" altLang="ko-KR" sz="1100" dirty="0">
                <a:solidFill>
                  <a:schemeClr val="tx1"/>
                </a:solidFill>
              </a:rPr>
              <a:t>!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1B48BD-0B20-48B0-B34D-40905D6793ED}"/>
              </a:ext>
            </a:extLst>
          </p:cNvPr>
          <p:cNvSpPr txBox="1"/>
          <p:nvPr/>
        </p:nvSpPr>
        <p:spPr>
          <a:xfrm>
            <a:off x="5216450" y="2267527"/>
            <a:ext cx="1773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아이리스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6A1BF4-DD68-498D-8560-B4704346737C}"/>
              </a:ext>
            </a:extLst>
          </p:cNvPr>
          <p:cNvSpPr txBox="1"/>
          <p:nvPr/>
        </p:nvSpPr>
        <p:spPr>
          <a:xfrm>
            <a:off x="1999673" y="2267527"/>
            <a:ext cx="1773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한란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24E488-FB11-4F4D-974B-11EA093FC34D}"/>
              </a:ext>
            </a:extLst>
          </p:cNvPr>
          <p:cNvSpPr txBox="1"/>
          <p:nvPr/>
        </p:nvSpPr>
        <p:spPr>
          <a:xfrm>
            <a:off x="9047019" y="2267527"/>
            <a:ext cx="1773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주인공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4D05231B-799F-4D31-BB34-E238B5439B94}"/>
              </a:ext>
            </a:extLst>
          </p:cNvPr>
          <p:cNvSpPr/>
          <p:nvPr/>
        </p:nvSpPr>
        <p:spPr>
          <a:xfrm>
            <a:off x="8608504" y="4934526"/>
            <a:ext cx="1671781" cy="84050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감도 </a:t>
            </a:r>
            <a:r>
              <a:rPr lang="ko-KR" altLang="en-US" sz="1100" dirty="0" err="1">
                <a:solidFill>
                  <a:schemeClr val="tx1"/>
                </a:solidFill>
              </a:rPr>
              <a:t>안잡히지만</a:t>
            </a:r>
            <a:r>
              <a:rPr lang="ko-KR" altLang="en-US" sz="1100" dirty="0">
                <a:solidFill>
                  <a:schemeClr val="tx1"/>
                </a:solidFill>
              </a:rPr>
              <a:t> </a:t>
            </a:r>
            <a:r>
              <a:rPr lang="ko-KR" altLang="en-US" sz="1100" dirty="0" err="1">
                <a:solidFill>
                  <a:schemeClr val="tx1"/>
                </a:solidFill>
              </a:rPr>
              <a:t>어떻게든</a:t>
            </a:r>
            <a:r>
              <a:rPr lang="ko-KR" altLang="en-US" sz="1100" dirty="0">
                <a:solidFill>
                  <a:schemeClr val="tx1"/>
                </a:solidFill>
              </a:rPr>
              <a:t> </a:t>
            </a:r>
            <a:r>
              <a:rPr lang="ko-KR" altLang="en-US" sz="1100" dirty="0" err="1">
                <a:solidFill>
                  <a:schemeClr val="tx1"/>
                </a:solidFill>
              </a:rPr>
              <a:t>해볼게</a:t>
            </a:r>
            <a:r>
              <a:rPr lang="en-US" altLang="ko-KR" sz="1100" dirty="0">
                <a:solidFill>
                  <a:schemeClr val="tx1"/>
                </a:solidFill>
              </a:rPr>
              <a:t>!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3A45B8B2-9C3A-4C72-B447-E39AAAF5797D}"/>
              </a:ext>
            </a:extLst>
          </p:cNvPr>
          <p:cNvSpPr/>
          <p:nvPr/>
        </p:nvSpPr>
        <p:spPr>
          <a:xfrm>
            <a:off x="1477820" y="4094018"/>
            <a:ext cx="1671781" cy="840509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세계를 왜곡하는 힘으로 저희에게 </a:t>
            </a:r>
            <a:r>
              <a:rPr lang="ko-KR" altLang="en-US" sz="1100" dirty="0" err="1">
                <a:solidFill>
                  <a:schemeClr val="tx1"/>
                </a:solidFill>
              </a:rPr>
              <a:t>힘을주세요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83132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6E1C585B-8622-49A5-9A11-683809A48925}"/>
              </a:ext>
            </a:extLst>
          </p:cNvPr>
          <p:cNvSpPr/>
          <p:nvPr/>
        </p:nvSpPr>
        <p:spPr>
          <a:xfrm>
            <a:off x="3583496" y="741027"/>
            <a:ext cx="5025008" cy="83889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</a:rPr>
              <a:t>튜토리얼 </a:t>
            </a:r>
            <a:r>
              <a:rPr lang="en-US" altLang="ko-KR" sz="2800" dirty="0">
                <a:solidFill>
                  <a:schemeClr val="tx1"/>
                </a:solidFill>
              </a:rPr>
              <a:t>– Stage 1_End</a:t>
            </a:r>
          </a:p>
          <a:p>
            <a:pPr algn="ctr"/>
            <a:r>
              <a:rPr lang="en-US" altLang="ko-KR" sz="2800" dirty="0">
                <a:solidFill>
                  <a:schemeClr val="tx1"/>
                </a:solidFill>
              </a:rPr>
              <a:t>(</a:t>
            </a:r>
            <a:r>
              <a:rPr lang="ko-KR" altLang="en-US" sz="2800" dirty="0">
                <a:solidFill>
                  <a:schemeClr val="tx1"/>
                </a:solidFill>
              </a:rPr>
              <a:t>초능력 동료 </a:t>
            </a:r>
            <a:r>
              <a:rPr lang="en-US" altLang="ko-KR" sz="2800" dirty="0">
                <a:solidFill>
                  <a:schemeClr val="tx1"/>
                </a:solidFill>
              </a:rPr>
              <a:t>2</a:t>
            </a:r>
            <a:r>
              <a:rPr lang="ko-KR" altLang="en-US" sz="2800" dirty="0">
                <a:solidFill>
                  <a:schemeClr val="tx1"/>
                </a:solidFill>
              </a:rPr>
              <a:t>명</a:t>
            </a:r>
            <a:r>
              <a:rPr lang="en-US" altLang="ko-KR" sz="2800" dirty="0">
                <a:solidFill>
                  <a:schemeClr val="tx1"/>
                </a:solidFill>
              </a:rPr>
              <a:t>)</a:t>
            </a:r>
            <a:endParaRPr lang="ko-KR" altLang="en-US" sz="2800" dirty="0">
              <a:solidFill>
                <a:schemeClr val="tx1"/>
              </a:solidFill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49E4C3AA-0555-4D79-9C2F-CE180D686C52}"/>
              </a:ext>
            </a:extLst>
          </p:cNvPr>
          <p:cNvSpPr/>
          <p:nvPr/>
        </p:nvSpPr>
        <p:spPr>
          <a:xfrm>
            <a:off x="1477820" y="3008745"/>
            <a:ext cx="1671781" cy="840509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구원자님</a:t>
            </a:r>
            <a:r>
              <a:rPr lang="en-US" altLang="ko-KR" sz="1100" dirty="0">
                <a:solidFill>
                  <a:schemeClr val="tx1"/>
                </a:solidFill>
              </a:rPr>
              <a:t> </a:t>
            </a:r>
            <a:r>
              <a:rPr lang="ko-KR" altLang="en-US" sz="1100" dirty="0">
                <a:solidFill>
                  <a:schemeClr val="tx1"/>
                </a:solidFill>
              </a:rPr>
              <a:t>굉장해요</a:t>
            </a:r>
            <a:r>
              <a:rPr lang="en-US" altLang="ko-KR" sz="1100" dirty="0">
                <a:solidFill>
                  <a:schemeClr val="tx1"/>
                </a:solidFill>
              </a:rPr>
              <a:t>!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C1E25E27-E88E-4D41-89DE-1DD696C99FD4}"/>
              </a:ext>
            </a:extLst>
          </p:cNvPr>
          <p:cNvSpPr/>
          <p:nvPr/>
        </p:nvSpPr>
        <p:spPr>
          <a:xfrm>
            <a:off x="5008631" y="3428999"/>
            <a:ext cx="1671781" cy="840509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제법이야 애송이</a:t>
            </a:r>
            <a:r>
              <a:rPr lang="en-US" altLang="ko-KR" sz="1100" dirty="0">
                <a:solidFill>
                  <a:schemeClr val="tx1"/>
                </a:solidFill>
              </a:rPr>
              <a:t>!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1B48BD-0B20-48B0-B34D-40905D6793ED}"/>
              </a:ext>
            </a:extLst>
          </p:cNvPr>
          <p:cNvSpPr txBox="1"/>
          <p:nvPr/>
        </p:nvSpPr>
        <p:spPr>
          <a:xfrm>
            <a:off x="5216450" y="2267527"/>
            <a:ext cx="1773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아이리스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6A1BF4-DD68-498D-8560-B4704346737C}"/>
              </a:ext>
            </a:extLst>
          </p:cNvPr>
          <p:cNvSpPr txBox="1"/>
          <p:nvPr/>
        </p:nvSpPr>
        <p:spPr>
          <a:xfrm>
            <a:off x="1999673" y="2267527"/>
            <a:ext cx="1773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한란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24E488-FB11-4F4D-974B-11EA093FC34D}"/>
              </a:ext>
            </a:extLst>
          </p:cNvPr>
          <p:cNvSpPr txBox="1"/>
          <p:nvPr/>
        </p:nvSpPr>
        <p:spPr>
          <a:xfrm>
            <a:off x="9047019" y="2267527"/>
            <a:ext cx="1773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주인공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4D05231B-799F-4D31-BB34-E238B5439B94}"/>
              </a:ext>
            </a:extLst>
          </p:cNvPr>
          <p:cNvSpPr/>
          <p:nvPr/>
        </p:nvSpPr>
        <p:spPr>
          <a:xfrm>
            <a:off x="8613123" y="3849253"/>
            <a:ext cx="1671781" cy="84050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점점 감이 잡히는 </a:t>
            </a:r>
            <a:r>
              <a:rPr lang="ko-KR" altLang="en-US" sz="1100" dirty="0" err="1">
                <a:solidFill>
                  <a:schemeClr val="tx1"/>
                </a:solidFill>
              </a:rPr>
              <a:t>건지도</a:t>
            </a:r>
            <a:r>
              <a:rPr lang="en-US" altLang="ko-KR" sz="1100" dirty="0">
                <a:solidFill>
                  <a:schemeClr val="tx1"/>
                </a:solidFill>
              </a:rPr>
              <a:t>?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48028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6E1C585B-8622-49A5-9A11-683809A48925}"/>
              </a:ext>
            </a:extLst>
          </p:cNvPr>
          <p:cNvSpPr/>
          <p:nvPr/>
        </p:nvSpPr>
        <p:spPr>
          <a:xfrm>
            <a:off x="3239653" y="563173"/>
            <a:ext cx="5025008" cy="133246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</a:rPr>
              <a:t>메인 </a:t>
            </a:r>
            <a:r>
              <a:rPr lang="en-US" altLang="ko-KR" sz="2800" dirty="0">
                <a:solidFill>
                  <a:schemeClr val="tx1"/>
                </a:solidFill>
              </a:rPr>
              <a:t>– Stage 2_Start</a:t>
            </a:r>
          </a:p>
          <a:p>
            <a:pPr algn="ctr"/>
            <a:r>
              <a:rPr lang="en-US" altLang="ko-KR" sz="2800" dirty="0">
                <a:solidFill>
                  <a:schemeClr val="tx1"/>
                </a:solidFill>
              </a:rPr>
              <a:t>(</a:t>
            </a:r>
            <a:r>
              <a:rPr lang="ko-KR" altLang="en-US" sz="2800" dirty="0">
                <a:solidFill>
                  <a:schemeClr val="tx1"/>
                </a:solidFill>
              </a:rPr>
              <a:t>아이리스</a:t>
            </a:r>
            <a:r>
              <a:rPr lang="en-US" altLang="ko-KR" sz="2800" dirty="0">
                <a:solidFill>
                  <a:schemeClr val="tx1"/>
                </a:solidFill>
              </a:rPr>
              <a:t>, </a:t>
            </a:r>
            <a:r>
              <a:rPr lang="ko-KR" altLang="en-US" sz="2800" dirty="0">
                <a:solidFill>
                  <a:schemeClr val="tx1"/>
                </a:solidFill>
              </a:rPr>
              <a:t>한란</a:t>
            </a:r>
            <a:r>
              <a:rPr lang="en-US" altLang="ko-KR" sz="2800" dirty="0">
                <a:solidFill>
                  <a:schemeClr val="tx1"/>
                </a:solidFill>
              </a:rPr>
              <a:t>)</a:t>
            </a:r>
          </a:p>
          <a:p>
            <a:pPr algn="ctr"/>
            <a:r>
              <a:rPr lang="en-US" altLang="ko-KR" sz="2800" dirty="0">
                <a:solidFill>
                  <a:schemeClr val="tx1"/>
                </a:solidFill>
              </a:rPr>
              <a:t>Enemy </a:t>
            </a:r>
            <a:r>
              <a:rPr lang="ko-KR" altLang="en-US" sz="2800" dirty="0" err="1">
                <a:solidFill>
                  <a:schemeClr val="tx1"/>
                </a:solidFill>
              </a:rPr>
              <a:t>티보치나</a:t>
            </a:r>
            <a:endParaRPr lang="ko-KR" altLang="en-US" sz="2800" dirty="0">
              <a:solidFill>
                <a:schemeClr val="tx1"/>
              </a:solidFill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49E4C3AA-0555-4D79-9C2F-CE180D686C52}"/>
              </a:ext>
            </a:extLst>
          </p:cNvPr>
          <p:cNvSpPr/>
          <p:nvPr/>
        </p:nvSpPr>
        <p:spPr>
          <a:xfrm>
            <a:off x="1477820" y="3008745"/>
            <a:ext cx="1671781" cy="840509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구원자님 우리의 동료 </a:t>
            </a:r>
            <a:r>
              <a:rPr lang="ko-KR" altLang="en-US" sz="1100" dirty="0" err="1">
                <a:solidFill>
                  <a:schemeClr val="tx1"/>
                </a:solidFill>
              </a:rPr>
              <a:t>티보치나에요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C1E25E27-E88E-4D41-89DE-1DD696C99FD4}"/>
              </a:ext>
            </a:extLst>
          </p:cNvPr>
          <p:cNvSpPr/>
          <p:nvPr/>
        </p:nvSpPr>
        <p:spPr>
          <a:xfrm>
            <a:off x="4916266" y="5110016"/>
            <a:ext cx="1671781" cy="840509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>
                <a:solidFill>
                  <a:schemeClr val="tx1"/>
                </a:solidFill>
              </a:rPr>
              <a:t>티보치나</a:t>
            </a:r>
            <a:r>
              <a:rPr lang="ko-KR" altLang="en-US" sz="1100" dirty="0">
                <a:solidFill>
                  <a:schemeClr val="tx1"/>
                </a:solidFill>
              </a:rPr>
              <a:t> 한판 붙어보자고</a:t>
            </a:r>
            <a:r>
              <a:rPr lang="en-US" altLang="ko-KR" sz="1100" dirty="0">
                <a:solidFill>
                  <a:schemeClr val="tx1"/>
                </a:solidFill>
              </a:rPr>
              <a:t>!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1B48BD-0B20-48B0-B34D-40905D6793ED}"/>
              </a:ext>
            </a:extLst>
          </p:cNvPr>
          <p:cNvSpPr txBox="1"/>
          <p:nvPr/>
        </p:nvSpPr>
        <p:spPr>
          <a:xfrm>
            <a:off x="5216450" y="2267527"/>
            <a:ext cx="1773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아이리스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6A1BF4-DD68-498D-8560-B4704346737C}"/>
              </a:ext>
            </a:extLst>
          </p:cNvPr>
          <p:cNvSpPr txBox="1"/>
          <p:nvPr/>
        </p:nvSpPr>
        <p:spPr>
          <a:xfrm>
            <a:off x="1999673" y="2267527"/>
            <a:ext cx="1773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한란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24E488-FB11-4F4D-974B-11EA093FC34D}"/>
              </a:ext>
            </a:extLst>
          </p:cNvPr>
          <p:cNvSpPr txBox="1"/>
          <p:nvPr/>
        </p:nvSpPr>
        <p:spPr>
          <a:xfrm>
            <a:off x="9047019" y="2267527"/>
            <a:ext cx="1773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주인공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05CC8258-197E-4C87-A02C-B90DB1C2D11A}"/>
              </a:ext>
            </a:extLst>
          </p:cNvPr>
          <p:cNvSpPr/>
          <p:nvPr/>
        </p:nvSpPr>
        <p:spPr>
          <a:xfrm>
            <a:off x="1477819" y="3849253"/>
            <a:ext cx="1671781" cy="840509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지금은 외계인에게 </a:t>
            </a:r>
            <a:r>
              <a:rPr lang="ko-KR" altLang="en-US" sz="1100" dirty="0" err="1">
                <a:solidFill>
                  <a:schemeClr val="tx1"/>
                </a:solidFill>
              </a:rPr>
              <a:t>세뇌당해서</a:t>
            </a:r>
            <a:r>
              <a:rPr lang="ko-KR" altLang="en-US" sz="1100" dirty="0">
                <a:solidFill>
                  <a:schemeClr val="tx1"/>
                </a:solidFill>
              </a:rPr>
              <a:t> 우리를 공격하지만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5A0DAB93-F161-4AD5-B1B9-D3C72C98FC93}"/>
              </a:ext>
            </a:extLst>
          </p:cNvPr>
          <p:cNvSpPr/>
          <p:nvPr/>
        </p:nvSpPr>
        <p:spPr>
          <a:xfrm>
            <a:off x="1477818" y="4689762"/>
            <a:ext cx="1671781" cy="840509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전투를 승리해서 마음에 틈이 생기면 제가 세뇌를 풀 수 있어요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6EB3DE7E-E137-4FC2-BF0C-1F6E61CF4789}"/>
              </a:ext>
            </a:extLst>
          </p:cNvPr>
          <p:cNvSpPr/>
          <p:nvPr/>
        </p:nvSpPr>
        <p:spPr>
          <a:xfrm>
            <a:off x="8603886" y="5530270"/>
            <a:ext cx="1671781" cy="84050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>
                <a:solidFill>
                  <a:schemeClr val="tx1"/>
                </a:solidFill>
              </a:rPr>
              <a:t>티보치나씨</a:t>
            </a:r>
            <a:r>
              <a:rPr lang="ko-KR" altLang="en-US" sz="1100" dirty="0">
                <a:solidFill>
                  <a:schemeClr val="tx1"/>
                </a:solidFill>
              </a:rPr>
              <a:t> 내가 </a:t>
            </a:r>
            <a:r>
              <a:rPr lang="ko-KR" altLang="en-US" sz="1100" dirty="0" err="1">
                <a:solidFill>
                  <a:schemeClr val="tx1"/>
                </a:solidFill>
              </a:rPr>
              <a:t>구해줄게</a:t>
            </a:r>
            <a:r>
              <a:rPr lang="en-US" altLang="ko-KR" sz="1100" dirty="0">
                <a:solidFill>
                  <a:schemeClr val="tx1"/>
                </a:solidFill>
              </a:rPr>
              <a:t>!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27975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49E4C3AA-0555-4D79-9C2F-CE180D686C52}"/>
              </a:ext>
            </a:extLst>
          </p:cNvPr>
          <p:cNvSpPr/>
          <p:nvPr/>
        </p:nvSpPr>
        <p:spPr>
          <a:xfrm>
            <a:off x="815090" y="3008744"/>
            <a:ext cx="1671781" cy="840509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구원자님</a:t>
            </a:r>
            <a:r>
              <a:rPr lang="en-US" altLang="ko-KR" sz="1100" dirty="0">
                <a:solidFill>
                  <a:schemeClr val="tx1"/>
                </a:solidFill>
              </a:rPr>
              <a:t> </a:t>
            </a:r>
            <a:r>
              <a:rPr lang="ko-KR" altLang="en-US" sz="1100" dirty="0">
                <a:solidFill>
                  <a:schemeClr val="tx1"/>
                </a:solidFill>
              </a:rPr>
              <a:t>굉장해요</a:t>
            </a:r>
            <a:r>
              <a:rPr lang="en-US" altLang="ko-KR" sz="1100" dirty="0">
                <a:solidFill>
                  <a:schemeClr val="tx1"/>
                </a:solidFill>
              </a:rPr>
              <a:t>! </a:t>
            </a:r>
            <a:r>
              <a:rPr lang="ko-KR" altLang="en-US" sz="1100" dirty="0">
                <a:solidFill>
                  <a:schemeClr val="tx1"/>
                </a:solidFill>
              </a:rPr>
              <a:t>그러면 세뇌를 </a:t>
            </a:r>
            <a:r>
              <a:rPr lang="ko-KR" altLang="en-US" sz="1100" dirty="0" err="1">
                <a:solidFill>
                  <a:schemeClr val="tx1"/>
                </a:solidFill>
              </a:rPr>
              <a:t>풀어볼게요</a:t>
            </a:r>
            <a:r>
              <a:rPr lang="en-US" altLang="ko-KR" sz="1100" dirty="0">
                <a:solidFill>
                  <a:schemeClr val="tx1"/>
                </a:solidFill>
              </a:rPr>
              <a:t>!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C1E25E27-E88E-4D41-89DE-1DD696C99FD4}"/>
              </a:ext>
            </a:extLst>
          </p:cNvPr>
          <p:cNvSpPr/>
          <p:nvPr/>
        </p:nvSpPr>
        <p:spPr>
          <a:xfrm>
            <a:off x="5889475" y="3428998"/>
            <a:ext cx="1671781" cy="840509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>
                <a:solidFill>
                  <a:schemeClr val="tx1"/>
                </a:solidFill>
              </a:rPr>
              <a:t>티보치나</a:t>
            </a:r>
            <a:r>
              <a:rPr lang="ko-KR" altLang="en-US" sz="1100" dirty="0">
                <a:solidFill>
                  <a:schemeClr val="tx1"/>
                </a:solidFill>
              </a:rPr>
              <a:t> 정신차려</a:t>
            </a:r>
            <a:r>
              <a:rPr lang="en-US" altLang="ko-KR" sz="1100" dirty="0">
                <a:solidFill>
                  <a:schemeClr val="tx1"/>
                </a:solidFill>
              </a:rPr>
              <a:t>!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1B48BD-0B20-48B0-B34D-40905D6793ED}"/>
              </a:ext>
            </a:extLst>
          </p:cNvPr>
          <p:cNvSpPr txBox="1"/>
          <p:nvPr/>
        </p:nvSpPr>
        <p:spPr>
          <a:xfrm>
            <a:off x="6096000" y="2278415"/>
            <a:ext cx="1773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아이리스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6A1BF4-DD68-498D-8560-B4704346737C}"/>
              </a:ext>
            </a:extLst>
          </p:cNvPr>
          <p:cNvSpPr txBox="1"/>
          <p:nvPr/>
        </p:nvSpPr>
        <p:spPr>
          <a:xfrm>
            <a:off x="1306694" y="2267527"/>
            <a:ext cx="1773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한란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24E488-FB11-4F4D-974B-11EA093FC34D}"/>
              </a:ext>
            </a:extLst>
          </p:cNvPr>
          <p:cNvSpPr txBox="1"/>
          <p:nvPr/>
        </p:nvSpPr>
        <p:spPr>
          <a:xfrm>
            <a:off x="9047019" y="2267527"/>
            <a:ext cx="1773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주인공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BEC1AD4-F9EB-44E8-BE98-D89DDD962B94}"/>
              </a:ext>
            </a:extLst>
          </p:cNvPr>
          <p:cNvSpPr/>
          <p:nvPr/>
        </p:nvSpPr>
        <p:spPr>
          <a:xfrm>
            <a:off x="3239653" y="563173"/>
            <a:ext cx="5025008" cy="133246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</a:rPr>
              <a:t>메인 </a:t>
            </a:r>
            <a:r>
              <a:rPr lang="en-US" altLang="ko-KR" sz="2800" dirty="0">
                <a:solidFill>
                  <a:schemeClr val="tx1"/>
                </a:solidFill>
              </a:rPr>
              <a:t>– Stage 2_End</a:t>
            </a:r>
          </a:p>
          <a:p>
            <a:pPr algn="ctr"/>
            <a:r>
              <a:rPr lang="en-US" altLang="ko-KR" sz="2800" dirty="0">
                <a:solidFill>
                  <a:schemeClr val="tx1"/>
                </a:solidFill>
              </a:rPr>
              <a:t>(</a:t>
            </a:r>
            <a:r>
              <a:rPr lang="ko-KR" altLang="en-US" sz="2800" dirty="0">
                <a:solidFill>
                  <a:schemeClr val="tx1"/>
                </a:solidFill>
              </a:rPr>
              <a:t>아이리스</a:t>
            </a:r>
            <a:r>
              <a:rPr lang="en-US" altLang="ko-KR" sz="2800" dirty="0">
                <a:solidFill>
                  <a:schemeClr val="tx1"/>
                </a:solidFill>
              </a:rPr>
              <a:t>, </a:t>
            </a:r>
            <a:r>
              <a:rPr lang="ko-KR" altLang="en-US" sz="2800" dirty="0">
                <a:solidFill>
                  <a:schemeClr val="tx1"/>
                </a:solidFill>
              </a:rPr>
              <a:t>한란</a:t>
            </a:r>
            <a:r>
              <a:rPr lang="en-US" altLang="ko-KR" sz="2800" dirty="0">
                <a:solidFill>
                  <a:schemeClr val="tx1"/>
                </a:solidFill>
              </a:rPr>
              <a:t>)</a:t>
            </a:r>
          </a:p>
          <a:p>
            <a:pPr algn="ctr"/>
            <a:r>
              <a:rPr lang="en-US" altLang="ko-KR" sz="2800" dirty="0">
                <a:solidFill>
                  <a:schemeClr val="tx1"/>
                </a:solidFill>
              </a:rPr>
              <a:t>Enemy </a:t>
            </a:r>
            <a:r>
              <a:rPr lang="ko-KR" altLang="en-US" sz="2800" dirty="0" err="1">
                <a:solidFill>
                  <a:schemeClr val="tx1"/>
                </a:solidFill>
              </a:rPr>
              <a:t>티보치나</a:t>
            </a:r>
            <a:endParaRPr lang="ko-KR" altLang="en-US" sz="2800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9403E62-E8C0-4F59-8672-94C510ECF051}"/>
              </a:ext>
            </a:extLst>
          </p:cNvPr>
          <p:cNvSpPr txBox="1"/>
          <p:nvPr/>
        </p:nvSpPr>
        <p:spPr>
          <a:xfrm>
            <a:off x="3464549" y="2264136"/>
            <a:ext cx="1773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티보치나</a:t>
            </a:r>
            <a:endParaRPr lang="ko-KR" altLang="en-US" dirty="0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DDD83AA5-40E6-4629-BA6A-BEA5DC8AC605}"/>
              </a:ext>
            </a:extLst>
          </p:cNvPr>
          <p:cNvSpPr/>
          <p:nvPr/>
        </p:nvSpPr>
        <p:spPr>
          <a:xfrm>
            <a:off x="3302041" y="3849252"/>
            <a:ext cx="1671781" cy="84050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내가 지금까지 </a:t>
            </a:r>
            <a:r>
              <a:rPr lang="ko-KR" altLang="en-US" sz="1100" dirty="0" err="1">
                <a:solidFill>
                  <a:schemeClr val="tx1"/>
                </a:solidFill>
              </a:rPr>
              <a:t>무슨짓을</a:t>
            </a:r>
            <a:r>
              <a:rPr lang="ko-KR" altLang="en-US" sz="1100" dirty="0">
                <a:solidFill>
                  <a:schemeClr val="tx1"/>
                </a:solidFill>
              </a:rPr>
              <a:t> </a:t>
            </a:r>
            <a:r>
              <a:rPr lang="ko-KR" altLang="en-US" sz="1100" dirty="0" err="1">
                <a:solidFill>
                  <a:schemeClr val="tx1"/>
                </a:solidFill>
              </a:rPr>
              <a:t>한거지</a:t>
            </a:r>
            <a:r>
              <a:rPr lang="en-US" altLang="ko-KR" sz="1100" dirty="0">
                <a:solidFill>
                  <a:schemeClr val="tx1"/>
                </a:solidFill>
              </a:rPr>
              <a:t>..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52689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6E1C585B-8622-49A5-9A11-683809A48925}"/>
              </a:ext>
            </a:extLst>
          </p:cNvPr>
          <p:cNvSpPr/>
          <p:nvPr/>
        </p:nvSpPr>
        <p:spPr>
          <a:xfrm>
            <a:off x="3239653" y="563173"/>
            <a:ext cx="5025008" cy="133246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</a:rPr>
              <a:t>메인 </a:t>
            </a:r>
            <a:r>
              <a:rPr lang="en-US" altLang="ko-KR" sz="2800" dirty="0">
                <a:solidFill>
                  <a:schemeClr val="tx1"/>
                </a:solidFill>
              </a:rPr>
              <a:t>– Stage 3_Start</a:t>
            </a:r>
          </a:p>
          <a:p>
            <a:pPr algn="ctr"/>
            <a:r>
              <a:rPr lang="en-US" altLang="ko-KR" sz="2800" dirty="0">
                <a:solidFill>
                  <a:schemeClr val="tx1"/>
                </a:solidFill>
              </a:rPr>
              <a:t>(</a:t>
            </a:r>
            <a:r>
              <a:rPr lang="ko-KR" altLang="en-US" sz="2800" dirty="0">
                <a:solidFill>
                  <a:schemeClr val="tx1"/>
                </a:solidFill>
              </a:rPr>
              <a:t>아이리스</a:t>
            </a:r>
            <a:r>
              <a:rPr lang="en-US" altLang="ko-KR" sz="2800" dirty="0">
                <a:solidFill>
                  <a:schemeClr val="tx1"/>
                </a:solidFill>
              </a:rPr>
              <a:t>, </a:t>
            </a:r>
            <a:r>
              <a:rPr lang="ko-KR" altLang="en-US" sz="2800" dirty="0">
                <a:solidFill>
                  <a:schemeClr val="tx1"/>
                </a:solidFill>
              </a:rPr>
              <a:t>한란</a:t>
            </a:r>
            <a:r>
              <a:rPr lang="en-US" altLang="ko-KR" sz="2800" dirty="0">
                <a:solidFill>
                  <a:schemeClr val="tx1"/>
                </a:solidFill>
              </a:rPr>
              <a:t>, </a:t>
            </a:r>
            <a:r>
              <a:rPr lang="ko-KR" altLang="en-US" sz="2800" dirty="0" err="1">
                <a:solidFill>
                  <a:schemeClr val="tx1"/>
                </a:solidFill>
              </a:rPr>
              <a:t>티보치나</a:t>
            </a:r>
            <a:r>
              <a:rPr lang="en-US" altLang="ko-KR" sz="2800" dirty="0">
                <a:solidFill>
                  <a:schemeClr val="tx1"/>
                </a:solidFill>
              </a:rPr>
              <a:t>)</a:t>
            </a:r>
          </a:p>
          <a:p>
            <a:pPr algn="ctr"/>
            <a:r>
              <a:rPr lang="en-US" altLang="ko-KR" sz="2800" dirty="0">
                <a:solidFill>
                  <a:schemeClr val="tx1"/>
                </a:solidFill>
              </a:rPr>
              <a:t>Enemy </a:t>
            </a:r>
            <a:r>
              <a:rPr lang="ko-KR" altLang="en-US" sz="2800" dirty="0" err="1">
                <a:solidFill>
                  <a:schemeClr val="tx1"/>
                </a:solidFill>
              </a:rPr>
              <a:t>버베나</a:t>
            </a:r>
            <a:endParaRPr lang="ko-KR" altLang="en-US" sz="2800" dirty="0">
              <a:solidFill>
                <a:schemeClr val="tx1"/>
              </a:solidFill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C1E25E27-E88E-4D41-89DE-1DD696C99FD4}"/>
              </a:ext>
            </a:extLst>
          </p:cNvPr>
          <p:cNvSpPr/>
          <p:nvPr/>
        </p:nvSpPr>
        <p:spPr>
          <a:xfrm>
            <a:off x="3239653" y="3943947"/>
            <a:ext cx="1671781" cy="840509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그냥 가서 한대만 때리면 해결되는 </a:t>
            </a:r>
            <a:r>
              <a:rPr lang="ko-KR" altLang="en-US" sz="1100" dirty="0" err="1">
                <a:solidFill>
                  <a:schemeClr val="tx1"/>
                </a:solidFill>
              </a:rPr>
              <a:t>문제라구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4D05231B-799F-4D31-BB34-E238B5439B94}"/>
              </a:ext>
            </a:extLst>
          </p:cNvPr>
          <p:cNvSpPr/>
          <p:nvPr/>
        </p:nvSpPr>
        <p:spPr>
          <a:xfrm>
            <a:off x="8690784" y="3428999"/>
            <a:ext cx="1671781" cy="84050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>
                <a:solidFill>
                  <a:schemeClr val="tx1"/>
                </a:solidFill>
              </a:rPr>
              <a:t>중력이라니</a:t>
            </a:r>
            <a:r>
              <a:rPr lang="en-US" altLang="ko-KR" sz="1100" dirty="0">
                <a:solidFill>
                  <a:schemeClr val="tx1"/>
                </a:solidFill>
              </a:rPr>
              <a:t>.. </a:t>
            </a:r>
            <a:r>
              <a:rPr lang="ko-KR" altLang="en-US" sz="1100" dirty="0">
                <a:solidFill>
                  <a:schemeClr val="tx1"/>
                </a:solidFill>
              </a:rPr>
              <a:t>너무 대단한 </a:t>
            </a:r>
            <a:r>
              <a:rPr lang="ko-KR" altLang="en-US" sz="1100" dirty="0" err="1">
                <a:solidFill>
                  <a:schemeClr val="tx1"/>
                </a:solidFill>
              </a:rPr>
              <a:t>능력아니야</a:t>
            </a:r>
            <a:r>
              <a:rPr lang="en-US" altLang="ko-KR" sz="1100" dirty="0">
                <a:solidFill>
                  <a:schemeClr val="tx1"/>
                </a:solidFill>
              </a:rPr>
              <a:t>?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241A3E1B-46F4-475B-9814-5C83E562C2FC}"/>
              </a:ext>
            </a:extLst>
          </p:cNvPr>
          <p:cNvSpPr/>
          <p:nvPr/>
        </p:nvSpPr>
        <p:spPr>
          <a:xfrm>
            <a:off x="443747" y="3008745"/>
            <a:ext cx="1671781" cy="840509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다음은 </a:t>
            </a:r>
            <a:r>
              <a:rPr lang="ko-KR" altLang="en-US" sz="1100" dirty="0" err="1">
                <a:solidFill>
                  <a:schemeClr val="tx1"/>
                </a:solidFill>
              </a:rPr>
              <a:t>버베나에요</a:t>
            </a:r>
            <a:r>
              <a:rPr lang="ko-KR" altLang="en-US" sz="1100" dirty="0">
                <a:solidFill>
                  <a:schemeClr val="tx1"/>
                </a:solidFill>
              </a:rPr>
              <a:t> 중력을 자유롭게 조정할 수 있는 능력이 있어요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C6577DF0-7641-4AFF-BA49-C2A9D5733138}"/>
              </a:ext>
            </a:extLst>
          </p:cNvPr>
          <p:cNvSpPr/>
          <p:nvPr/>
        </p:nvSpPr>
        <p:spPr>
          <a:xfrm>
            <a:off x="6096000" y="4784455"/>
            <a:ext cx="1671781" cy="84050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구원자님 저도 작은 힘이지만 </a:t>
            </a:r>
            <a:r>
              <a:rPr lang="ko-KR" altLang="en-US" sz="1100" dirty="0" err="1">
                <a:solidFill>
                  <a:schemeClr val="tx1"/>
                </a:solidFill>
              </a:rPr>
              <a:t>도와드릴게요</a:t>
            </a:r>
            <a:r>
              <a:rPr lang="en-US" altLang="ko-KR" sz="1100" dirty="0">
                <a:solidFill>
                  <a:schemeClr val="tx1"/>
                </a:solidFill>
              </a:rPr>
              <a:t>!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E32AA54-6D2F-4FC6-89E9-191AAEFF2399}"/>
              </a:ext>
            </a:extLst>
          </p:cNvPr>
          <p:cNvSpPr txBox="1"/>
          <p:nvPr/>
        </p:nvSpPr>
        <p:spPr>
          <a:xfrm>
            <a:off x="3505096" y="2267527"/>
            <a:ext cx="1773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아이리스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B5736CE-BD68-4CA5-89FC-F2405092CDE2}"/>
              </a:ext>
            </a:extLst>
          </p:cNvPr>
          <p:cNvSpPr txBox="1"/>
          <p:nvPr/>
        </p:nvSpPr>
        <p:spPr>
          <a:xfrm>
            <a:off x="995061" y="2267526"/>
            <a:ext cx="1773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한란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54DE507-16D3-47AE-80BE-8B13DF9A8E94}"/>
              </a:ext>
            </a:extLst>
          </p:cNvPr>
          <p:cNvSpPr txBox="1"/>
          <p:nvPr/>
        </p:nvSpPr>
        <p:spPr>
          <a:xfrm>
            <a:off x="9047019" y="2267527"/>
            <a:ext cx="1773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주인공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4EC0339-E7DE-4CA0-B7A8-79202CEF51FA}"/>
              </a:ext>
            </a:extLst>
          </p:cNvPr>
          <p:cNvSpPr txBox="1"/>
          <p:nvPr/>
        </p:nvSpPr>
        <p:spPr>
          <a:xfrm>
            <a:off x="6276057" y="2292988"/>
            <a:ext cx="1773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티보치나</a:t>
            </a:r>
            <a:endParaRPr lang="ko-KR" altLang="en-US" dirty="0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5FDACCF3-909A-4C39-AF99-F31E482E5586}"/>
              </a:ext>
            </a:extLst>
          </p:cNvPr>
          <p:cNvSpPr/>
          <p:nvPr/>
        </p:nvSpPr>
        <p:spPr>
          <a:xfrm>
            <a:off x="8690784" y="4364201"/>
            <a:ext cx="1671781" cy="84050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그게 어렵지 않을까요</a:t>
            </a:r>
            <a:r>
              <a:rPr lang="en-US" altLang="ko-KR" sz="1100" dirty="0">
                <a:solidFill>
                  <a:schemeClr val="tx1"/>
                </a:solidFill>
              </a:rPr>
              <a:t>..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69648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6E1C585B-8622-49A5-9A11-683809A48925}"/>
              </a:ext>
            </a:extLst>
          </p:cNvPr>
          <p:cNvSpPr/>
          <p:nvPr/>
        </p:nvSpPr>
        <p:spPr>
          <a:xfrm>
            <a:off x="3239653" y="563173"/>
            <a:ext cx="5025008" cy="133246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</a:rPr>
              <a:t>메인 </a:t>
            </a:r>
            <a:r>
              <a:rPr lang="en-US" altLang="ko-KR" sz="2800" dirty="0">
                <a:solidFill>
                  <a:schemeClr val="tx1"/>
                </a:solidFill>
              </a:rPr>
              <a:t>– Stage 3_End</a:t>
            </a:r>
          </a:p>
          <a:p>
            <a:pPr algn="ctr"/>
            <a:r>
              <a:rPr lang="en-US" altLang="ko-KR" sz="2800" dirty="0">
                <a:solidFill>
                  <a:schemeClr val="tx1"/>
                </a:solidFill>
              </a:rPr>
              <a:t>(</a:t>
            </a:r>
            <a:r>
              <a:rPr lang="ko-KR" altLang="en-US" sz="2800" dirty="0">
                <a:solidFill>
                  <a:schemeClr val="tx1"/>
                </a:solidFill>
              </a:rPr>
              <a:t>아이리스</a:t>
            </a:r>
            <a:r>
              <a:rPr lang="en-US" altLang="ko-KR" sz="2800" dirty="0">
                <a:solidFill>
                  <a:schemeClr val="tx1"/>
                </a:solidFill>
              </a:rPr>
              <a:t>, </a:t>
            </a:r>
            <a:r>
              <a:rPr lang="ko-KR" altLang="en-US" sz="2800" dirty="0">
                <a:solidFill>
                  <a:schemeClr val="tx1"/>
                </a:solidFill>
              </a:rPr>
              <a:t>한란</a:t>
            </a:r>
            <a:r>
              <a:rPr lang="en-US" altLang="ko-KR" sz="2800" dirty="0">
                <a:solidFill>
                  <a:schemeClr val="tx1"/>
                </a:solidFill>
              </a:rPr>
              <a:t>, </a:t>
            </a:r>
            <a:r>
              <a:rPr lang="ko-KR" altLang="en-US" sz="2800" dirty="0" err="1">
                <a:solidFill>
                  <a:schemeClr val="tx1"/>
                </a:solidFill>
              </a:rPr>
              <a:t>티보치나</a:t>
            </a:r>
            <a:r>
              <a:rPr lang="en-US" altLang="ko-KR" sz="2800" dirty="0">
                <a:solidFill>
                  <a:schemeClr val="tx1"/>
                </a:solidFill>
              </a:rPr>
              <a:t>)</a:t>
            </a:r>
          </a:p>
          <a:p>
            <a:pPr algn="ctr"/>
            <a:r>
              <a:rPr lang="en-US" altLang="ko-KR" sz="2800" dirty="0">
                <a:solidFill>
                  <a:schemeClr val="tx1"/>
                </a:solidFill>
              </a:rPr>
              <a:t>Enemy </a:t>
            </a:r>
            <a:r>
              <a:rPr lang="ko-KR" altLang="en-US" sz="2800" dirty="0" err="1">
                <a:solidFill>
                  <a:schemeClr val="tx1"/>
                </a:solidFill>
              </a:rPr>
              <a:t>버베나</a:t>
            </a:r>
            <a:endParaRPr lang="ko-KR" altLang="en-US" sz="2800" dirty="0">
              <a:solidFill>
                <a:schemeClr val="tx1"/>
              </a:solidFill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49E4C3AA-0555-4D79-9C2F-CE180D686C52}"/>
              </a:ext>
            </a:extLst>
          </p:cNvPr>
          <p:cNvSpPr/>
          <p:nvPr/>
        </p:nvSpPr>
        <p:spPr>
          <a:xfrm>
            <a:off x="473208" y="3008744"/>
            <a:ext cx="1671781" cy="840509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잠시만 조용해 주세요</a:t>
            </a:r>
            <a:r>
              <a:rPr lang="en-US" altLang="ko-KR" sz="1100" dirty="0">
                <a:solidFill>
                  <a:schemeClr val="tx1"/>
                </a:solidFill>
              </a:rPr>
              <a:t>! </a:t>
            </a:r>
            <a:r>
              <a:rPr lang="ko-KR" altLang="en-US" sz="1100" dirty="0" err="1">
                <a:solidFill>
                  <a:schemeClr val="tx1"/>
                </a:solidFill>
              </a:rPr>
              <a:t>히얍</a:t>
            </a:r>
            <a:r>
              <a:rPr lang="en-US" altLang="ko-KR" sz="1100" dirty="0">
                <a:solidFill>
                  <a:schemeClr val="tx1"/>
                </a:solidFill>
              </a:rPr>
              <a:t>!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1B48BD-0B20-48B0-B34D-40905D6793ED}"/>
              </a:ext>
            </a:extLst>
          </p:cNvPr>
          <p:cNvSpPr txBox="1"/>
          <p:nvPr/>
        </p:nvSpPr>
        <p:spPr>
          <a:xfrm>
            <a:off x="2873485" y="2238034"/>
            <a:ext cx="1773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아이리스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6A1BF4-DD68-498D-8560-B4704346737C}"/>
              </a:ext>
            </a:extLst>
          </p:cNvPr>
          <p:cNvSpPr txBox="1"/>
          <p:nvPr/>
        </p:nvSpPr>
        <p:spPr>
          <a:xfrm>
            <a:off x="995061" y="2233038"/>
            <a:ext cx="1773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한란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24E488-FB11-4F4D-974B-11EA093FC34D}"/>
              </a:ext>
            </a:extLst>
          </p:cNvPr>
          <p:cNvSpPr txBox="1"/>
          <p:nvPr/>
        </p:nvSpPr>
        <p:spPr>
          <a:xfrm>
            <a:off x="9927863" y="2233038"/>
            <a:ext cx="1773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주인공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4D05231B-799F-4D31-BB34-E238B5439B94}"/>
              </a:ext>
            </a:extLst>
          </p:cNvPr>
          <p:cNvSpPr/>
          <p:nvPr/>
        </p:nvSpPr>
        <p:spPr>
          <a:xfrm>
            <a:off x="4916266" y="3301235"/>
            <a:ext cx="1671781" cy="84050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>
                <a:solidFill>
                  <a:schemeClr val="tx1"/>
                </a:solidFill>
              </a:rPr>
              <a:t>읔</a:t>
            </a:r>
            <a:r>
              <a:rPr lang="en-US" altLang="ko-KR" sz="1100" dirty="0">
                <a:solidFill>
                  <a:schemeClr val="tx1"/>
                </a:solidFill>
              </a:rPr>
              <a:t>.. </a:t>
            </a:r>
            <a:r>
              <a:rPr lang="ko-KR" altLang="en-US" sz="1100" dirty="0">
                <a:solidFill>
                  <a:schemeClr val="tx1"/>
                </a:solidFill>
              </a:rPr>
              <a:t>내가 지금까지 한일들이 믿겨지지 </a:t>
            </a:r>
            <a:r>
              <a:rPr lang="ko-KR" altLang="en-US" sz="1100" dirty="0" err="1">
                <a:solidFill>
                  <a:schemeClr val="tx1"/>
                </a:solidFill>
              </a:rPr>
              <a:t>않는걸</a:t>
            </a:r>
            <a:r>
              <a:rPr lang="en-US" altLang="ko-KR" sz="1100" dirty="0">
                <a:solidFill>
                  <a:schemeClr val="tx1"/>
                </a:solidFill>
              </a:rPr>
              <a:t>..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1461E7C-A5F2-4ECC-81A2-F9C676E0F75F}"/>
              </a:ext>
            </a:extLst>
          </p:cNvPr>
          <p:cNvSpPr txBox="1"/>
          <p:nvPr/>
        </p:nvSpPr>
        <p:spPr>
          <a:xfrm>
            <a:off x="7287365" y="2233038"/>
            <a:ext cx="1773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티보치나</a:t>
            </a:r>
            <a:endParaRPr lang="ko-KR" altLang="en-US" dirty="0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7584ECEC-0BB3-43F3-9BB4-B8B9358703F6}"/>
              </a:ext>
            </a:extLst>
          </p:cNvPr>
          <p:cNvSpPr/>
          <p:nvPr/>
        </p:nvSpPr>
        <p:spPr>
          <a:xfrm>
            <a:off x="9545273" y="3721489"/>
            <a:ext cx="1671781" cy="84050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안녕하세요 </a:t>
            </a:r>
            <a:r>
              <a:rPr lang="ko-KR" altLang="en-US" sz="1100" dirty="0" err="1">
                <a:solidFill>
                  <a:schemeClr val="tx1"/>
                </a:solidFill>
              </a:rPr>
              <a:t>버베나씨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AD47A39-7044-49DE-9B55-9CD9AD1C62DB}"/>
              </a:ext>
            </a:extLst>
          </p:cNvPr>
          <p:cNvSpPr txBox="1"/>
          <p:nvPr/>
        </p:nvSpPr>
        <p:spPr>
          <a:xfrm>
            <a:off x="5158508" y="2233038"/>
            <a:ext cx="1773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버베나</a:t>
            </a:r>
            <a:endParaRPr lang="ko-KR" altLang="en-US" dirty="0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A3B5AA4D-1B44-4D99-A135-B177CEB257FF}"/>
              </a:ext>
            </a:extLst>
          </p:cNvPr>
          <p:cNvSpPr/>
          <p:nvPr/>
        </p:nvSpPr>
        <p:spPr>
          <a:xfrm>
            <a:off x="4916266" y="4242201"/>
            <a:ext cx="1671781" cy="84050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응</a:t>
            </a:r>
            <a:r>
              <a:rPr lang="en-US" altLang="ko-KR" sz="1100" dirty="0">
                <a:solidFill>
                  <a:schemeClr val="tx1"/>
                </a:solidFill>
              </a:rPr>
              <a:t>? </a:t>
            </a:r>
            <a:r>
              <a:rPr lang="ko-KR" altLang="en-US" sz="1100" dirty="0">
                <a:solidFill>
                  <a:schemeClr val="tx1"/>
                </a:solidFill>
              </a:rPr>
              <a:t>처음보는 </a:t>
            </a:r>
            <a:r>
              <a:rPr lang="ko-KR" altLang="en-US" sz="1100" dirty="0" err="1">
                <a:solidFill>
                  <a:schemeClr val="tx1"/>
                </a:solidFill>
              </a:rPr>
              <a:t>얼굴인걸</a:t>
            </a:r>
            <a:r>
              <a:rPr lang="en-US" altLang="ko-KR" sz="1100" dirty="0">
                <a:solidFill>
                  <a:schemeClr val="tx1"/>
                </a:solidFill>
              </a:rPr>
              <a:t>?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EC16F76C-B296-45E6-A514-4A62063B2DB3}"/>
              </a:ext>
            </a:extLst>
          </p:cNvPr>
          <p:cNvSpPr/>
          <p:nvPr/>
        </p:nvSpPr>
        <p:spPr>
          <a:xfrm>
            <a:off x="473208" y="4662455"/>
            <a:ext cx="1671781" cy="840509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우리가 소환하는데 성공한 </a:t>
            </a:r>
            <a:r>
              <a:rPr lang="ko-KR" altLang="en-US" sz="1100" dirty="0" err="1">
                <a:solidFill>
                  <a:schemeClr val="tx1"/>
                </a:solidFill>
              </a:rPr>
              <a:t>구원자님이셔</a:t>
            </a:r>
            <a:r>
              <a:rPr lang="en-US" altLang="ko-KR" sz="1100" dirty="0">
                <a:solidFill>
                  <a:schemeClr val="tx1"/>
                </a:solidFill>
              </a:rPr>
              <a:t>! </a:t>
            </a:r>
            <a:r>
              <a:rPr lang="ko-KR" altLang="en-US" sz="1100" dirty="0" err="1">
                <a:solidFill>
                  <a:schemeClr val="tx1"/>
                </a:solidFill>
              </a:rPr>
              <a:t>다른세계에서</a:t>
            </a:r>
            <a:r>
              <a:rPr lang="ko-KR" altLang="en-US" sz="1100" dirty="0">
                <a:solidFill>
                  <a:schemeClr val="tx1"/>
                </a:solidFill>
              </a:rPr>
              <a:t> </a:t>
            </a:r>
            <a:r>
              <a:rPr lang="ko-KR" altLang="en-US" sz="1100" dirty="0" err="1">
                <a:solidFill>
                  <a:schemeClr val="tx1"/>
                </a:solidFill>
              </a:rPr>
              <a:t>오셨다구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64BC4ED8-545D-4778-BA12-DF537CA8538E}"/>
              </a:ext>
            </a:extLst>
          </p:cNvPr>
          <p:cNvSpPr/>
          <p:nvPr/>
        </p:nvSpPr>
        <p:spPr>
          <a:xfrm>
            <a:off x="4916265" y="5183167"/>
            <a:ext cx="1671781" cy="84050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>
                <a:solidFill>
                  <a:schemeClr val="tx1"/>
                </a:solidFill>
              </a:rPr>
              <a:t>우앗</a:t>
            </a:r>
            <a:r>
              <a:rPr lang="en-US" altLang="ko-KR" sz="1100" dirty="0">
                <a:solidFill>
                  <a:schemeClr val="tx1"/>
                </a:solidFill>
              </a:rPr>
              <a:t>! </a:t>
            </a:r>
            <a:r>
              <a:rPr lang="ko-KR" altLang="en-US" sz="1100" dirty="0">
                <a:solidFill>
                  <a:schemeClr val="tx1"/>
                </a:solidFill>
              </a:rPr>
              <a:t>다른 </a:t>
            </a:r>
            <a:r>
              <a:rPr lang="ko-KR" altLang="en-US" sz="1100" dirty="0" err="1">
                <a:solidFill>
                  <a:schemeClr val="tx1"/>
                </a:solidFill>
              </a:rPr>
              <a:t>세계라니</a:t>
            </a:r>
            <a:r>
              <a:rPr lang="ko-KR" altLang="en-US" sz="1100" dirty="0">
                <a:solidFill>
                  <a:schemeClr val="tx1"/>
                </a:solidFill>
              </a:rPr>
              <a:t> 너무 궁금해요</a:t>
            </a:r>
            <a:r>
              <a:rPr lang="en-US" altLang="ko-KR" sz="1100" dirty="0">
                <a:solidFill>
                  <a:schemeClr val="tx1"/>
                </a:solidFill>
              </a:rPr>
              <a:t>!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98151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6E1C585B-8622-49A5-9A11-683809A48925}"/>
              </a:ext>
            </a:extLst>
          </p:cNvPr>
          <p:cNvSpPr/>
          <p:nvPr/>
        </p:nvSpPr>
        <p:spPr>
          <a:xfrm>
            <a:off x="3239653" y="563173"/>
            <a:ext cx="5711400" cy="133246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</a:rPr>
              <a:t>메인 </a:t>
            </a:r>
            <a:r>
              <a:rPr lang="en-US" altLang="ko-KR" sz="2800" dirty="0">
                <a:solidFill>
                  <a:schemeClr val="tx1"/>
                </a:solidFill>
              </a:rPr>
              <a:t>– Stage 4_Start</a:t>
            </a:r>
          </a:p>
          <a:p>
            <a:pPr algn="ctr"/>
            <a:r>
              <a:rPr lang="en-US" altLang="ko-KR" sz="2800" dirty="0">
                <a:solidFill>
                  <a:schemeClr val="tx1"/>
                </a:solidFill>
              </a:rPr>
              <a:t>(</a:t>
            </a:r>
            <a:r>
              <a:rPr lang="ko-KR" altLang="en-US" sz="2800" dirty="0">
                <a:solidFill>
                  <a:schemeClr val="tx1"/>
                </a:solidFill>
              </a:rPr>
              <a:t>아이리스</a:t>
            </a:r>
            <a:r>
              <a:rPr lang="en-US" altLang="ko-KR" sz="2800" dirty="0">
                <a:solidFill>
                  <a:schemeClr val="tx1"/>
                </a:solidFill>
              </a:rPr>
              <a:t>, </a:t>
            </a:r>
            <a:r>
              <a:rPr lang="ko-KR" altLang="en-US" sz="2800" dirty="0">
                <a:solidFill>
                  <a:schemeClr val="tx1"/>
                </a:solidFill>
              </a:rPr>
              <a:t>한란</a:t>
            </a:r>
            <a:r>
              <a:rPr lang="en-US" altLang="ko-KR" sz="2800" dirty="0">
                <a:solidFill>
                  <a:schemeClr val="tx1"/>
                </a:solidFill>
              </a:rPr>
              <a:t>, </a:t>
            </a:r>
            <a:r>
              <a:rPr lang="ko-KR" altLang="en-US" sz="2800" dirty="0" err="1">
                <a:solidFill>
                  <a:schemeClr val="tx1"/>
                </a:solidFill>
              </a:rPr>
              <a:t>티보치나</a:t>
            </a:r>
            <a:r>
              <a:rPr lang="en-US" altLang="ko-KR" sz="2800" dirty="0">
                <a:solidFill>
                  <a:schemeClr val="tx1"/>
                </a:solidFill>
              </a:rPr>
              <a:t>, </a:t>
            </a:r>
            <a:r>
              <a:rPr lang="ko-KR" altLang="en-US" sz="2800" dirty="0" err="1">
                <a:solidFill>
                  <a:schemeClr val="tx1"/>
                </a:solidFill>
              </a:rPr>
              <a:t>버베나</a:t>
            </a:r>
            <a:r>
              <a:rPr lang="en-US" altLang="ko-KR" sz="2800" dirty="0">
                <a:solidFill>
                  <a:schemeClr val="tx1"/>
                </a:solidFill>
              </a:rPr>
              <a:t>)</a:t>
            </a:r>
          </a:p>
          <a:p>
            <a:pPr algn="ctr"/>
            <a:r>
              <a:rPr lang="en-US" altLang="ko-KR" sz="2800" dirty="0">
                <a:solidFill>
                  <a:schemeClr val="tx1"/>
                </a:solidFill>
              </a:rPr>
              <a:t>Enemy </a:t>
            </a:r>
            <a:r>
              <a:rPr lang="ko-KR" altLang="en-US" sz="2800" dirty="0">
                <a:solidFill>
                  <a:schemeClr val="tx1"/>
                </a:solidFill>
              </a:rPr>
              <a:t>장미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C1E25E27-E88E-4D41-89DE-1DD696C99FD4}"/>
              </a:ext>
            </a:extLst>
          </p:cNvPr>
          <p:cNvSpPr/>
          <p:nvPr/>
        </p:nvSpPr>
        <p:spPr>
          <a:xfrm>
            <a:off x="2810629" y="3697446"/>
            <a:ext cx="1671781" cy="84050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구원자님 아까는 죄송했어요</a:t>
            </a:r>
            <a:r>
              <a:rPr lang="en-US" altLang="ko-KR" sz="1100" dirty="0">
                <a:solidFill>
                  <a:schemeClr val="tx1"/>
                </a:solidFill>
              </a:rPr>
              <a:t>! </a:t>
            </a:r>
            <a:r>
              <a:rPr lang="ko-KR" altLang="en-US" sz="1100" dirty="0">
                <a:solidFill>
                  <a:schemeClr val="tx1"/>
                </a:solidFill>
              </a:rPr>
              <a:t>근대 구원자님이 살던 세계는 </a:t>
            </a:r>
            <a:r>
              <a:rPr lang="ko-KR" altLang="en-US" sz="1100" dirty="0" err="1">
                <a:solidFill>
                  <a:schemeClr val="tx1"/>
                </a:solidFill>
              </a:rPr>
              <a:t>어ㄸ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  <a:r>
              <a:rPr lang="ko-KR" altLang="en-US" sz="1100" dirty="0" err="1">
                <a:solidFill>
                  <a:schemeClr val="tx1"/>
                </a:solidFill>
              </a:rPr>
              <a:t>ㅓ</a:t>
            </a:r>
            <a:r>
              <a:rPr lang="en-US" altLang="ko-KR" sz="1100" dirty="0">
                <a:solidFill>
                  <a:schemeClr val="tx1"/>
                </a:solidFill>
              </a:rPr>
              <a:t>…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1B48BD-0B20-48B0-B34D-40905D6793ED}"/>
              </a:ext>
            </a:extLst>
          </p:cNvPr>
          <p:cNvSpPr txBox="1"/>
          <p:nvPr/>
        </p:nvSpPr>
        <p:spPr>
          <a:xfrm>
            <a:off x="5216450" y="2267527"/>
            <a:ext cx="1773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아이리스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6A1BF4-DD68-498D-8560-B4704346737C}"/>
              </a:ext>
            </a:extLst>
          </p:cNvPr>
          <p:cNvSpPr txBox="1"/>
          <p:nvPr/>
        </p:nvSpPr>
        <p:spPr>
          <a:xfrm>
            <a:off x="967827" y="2244860"/>
            <a:ext cx="1773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한란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24E488-FB11-4F4D-974B-11EA093FC34D}"/>
              </a:ext>
            </a:extLst>
          </p:cNvPr>
          <p:cNvSpPr txBox="1"/>
          <p:nvPr/>
        </p:nvSpPr>
        <p:spPr>
          <a:xfrm>
            <a:off x="9606975" y="2241470"/>
            <a:ext cx="1773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주인공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4D05231B-799F-4D31-BB34-E238B5439B94}"/>
              </a:ext>
            </a:extLst>
          </p:cNvPr>
          <p:cNvSpPr/>
          <p:nvPr/>
        </p:nvSpPr>
        <p:spPr>
          <a:xfrm>
            <a:off x="9261235" y="2923919"/>
            <a:ext cx="1671781" cy="84050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이제 마지막 싸움인가</a:t>
            </a:r>
            <a:r>
              <a:rPr lang="en-US" altLang="ko-KR" sz="1100" dirty="0">
                <a:solidFill>
                  <a:schemeClr val="tx1"/>
                </a:solidFill>
              </a:rPr>
              <a:t>? </a:t>
            </a:r>
            <a:r>
              <a:rPr lang="ko-KR" altLang="en-US" sz="1100" dirty="0">
                <a:solidFill>
                  <a:schemeClr val="tx1"/>
                </a:solidFill>
              </a:rPr>
              <a:t>겨우 여기까지 왔네</a:t>
            </a:r>
            <a:r>
              <a:rPr lang="en-US" altLang="ko-KR" sz="1100" dirty="0">
                <a:solidFill>
                  <a:schemeClr val="tx1"/>
                </a:solidFill>
              </a:rPr>
              <a:t>..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5A0DAB93-F161-4AD5-B1B9-D3C72C98FC93}"/>
              </a:ext>
            </a:extLst>
          </p:cNvPr>
          <p:cNvSpPr/>
          <p:nvPr/>
        </p:nvSpPr>
        <p:spPr>
          <a:xfrm>
            <a:off x="502470" y="3277192"/>
            <a:ext cx="1671781" cy="840509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여기까지 올 수 있었던 건 구원자님 </a:t>
            </a:r>
            <a:r>
              <a:rPr lang="ko-KR" altLang="en-US" sz="1100" dirty="0" err="1">
                <a:solidFill>
                  <a:schemeClr val="tx1"/>
                </a:solidFill>
              </a:rPr>
              <a:t>덕분이에요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09075C0-31C0-46F1-958D-97F6C6589ED9}"/>
              </a:ext>
            </a:extLst>
          </p:cNvPr>
          <p:cNvSpPr txBox="1"/>
          <p:nvPr/>
        </p:nvSpPr>
        <p:spPr>
          <a:xfrm>
            <a:off x="3142884" y="2267527"/>
            <a:ext cx="1773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버베나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88FE1B6-007B-49FF-8EAC-09D8F214FA35}"/>
              </a:ext>
            </a:extLst>
          </p:cNvPr>
          <p:cNvSpPr txBox="1"/>
          <p:nvPr/>
        </p:nvSpPr>
        <p:spPr>
          <a:xfrm>
            <a:off x="7131734" y="2241470"/>
            <a:ext cx="1773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티보치나</a:t>
            </a:r>
            <a:endParaRPr lang="ko-KR" altLang="en-US" dirty="0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E5D3F7D0-5440-4AA5-BA59-0C721A52378B}"/>
              </a:ext>
            </a:extLst>
          </p:cNvPr>
          <p:cNvSpPr/>
          <p:nvPr/>
        </p:nvSpPr>
        <p:spPr>
          <a:xfrm>
            <a:off x="4916266" y="4042793"/>
            <a:ext cx="1671781" cy="840509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잡담은 그만하고 전투준비</a:t>
            </a:r>
            <a:r>
              <a:rPr lang="en-US" altLang="ko-KR" sz="1100" dirty="0">
                <a:solidFill>
                  <a:schemeClr val="tx1"/>
                </a:solidFill>
              </a:rPr>
              <a:t>!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5CFCCEF4-A8AF-4F5B-88EC-605E05F5C3DF}"/>
              </a:ext>
            </a:extLst>
          </p:cNvPr>
          <p:cNvSpPr/>
          <p:nvPr/>
        </p:nvSpPr>
        <p:spPr>
          <a:xfrm>
            <a:off x="7141215" y="4537955"/>
            <a:ext cx="1671781" cy="840509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장미는 투명화 능력을 갖고 있어요 조심하세요 구원자님</a:t>
            </a:r>
            <a:r>
              <a:rPr lang="en-US" altLang="ko-KR" sz="1100" dirty="0">
                <a:solidFill>
                  <a:schemeClr val="tx1"/>
                </a:solidFill>
              </a:rPr>
              <a:t>!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37554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444</TotalTime>
  <Words>494</Words>
  <Application>Microsoft Office PowerPoint</Application>
  <PresentationFormat>와이드스크린</PresentationFormat>
  <Paragraphs>124</Paragraphs>
  <Slides>16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19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KITRI</dc:creator>
  <cp:lastModifiedBy>KITRI</cp:lastModifiedBy>
  <cp:revision>38</cp:revision>
  <dcterms:created xsi:type="dcterms:W3CDTF">2018-01-29T08:19:32Z</dcterms:created>
  <dcterms:modified xsi:type="dcterms:W3CDTF">2018-02-01T04:55:25Z</dcterms:modified>
</cp:coreProperties>
</file>